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notesSlides/notesSlide5.xml" ContentType="application/vnd.openxmlformats-officedocument.presentationml.notesSlide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notesSlides/notesSlide6.xml" ContentType="application/vnd.openxmlformats-officedocument.presentationml.notesSlide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3">
  <p:sldMasterIdLst>
    <p:sldMasterId id="2147483660" r:id="rId1"/>
  </p:sldMasterIdLst>
  <p:notesMasterIdLst>
    <p:notesMasterId r:id="rId24"/>
  </p:notesMasterIdLst>
  <p:sldIdLst>
    <p:sldId id="430" r:id="rId2"/>
    <p:sldId id="366" r:id="rId3"/>
    <p:sldId id="428" r:id="rId4"/>
    <p:sldId id="427" r:id="rId5"/>
    <p:sldId id="1358" r:id="rId6"/>
    <p:sldId id="424" r:id="rId7"/>
    <p:sldId id="387" r:id="rId8"/>
    <p:sldId id="388" r:id="rId9"/>
    <p:sldId id="390" r:id="rId10"/>
    <p:sldId id="395" r:id="rId11"/>
    <p:sldId id="396" r:id="rId12"/>
    <p:sldId id="397" r:id="rId13"/>
    <p:sldId id="398" r:id="rId14"/>
    <p:sldId id="1350" r:id="rId15"/>
    <p:sldId id="1357" r:id="rId16"/>
    <p:sldId id="1351" r:id="rId17"/>
    <p:sldId id="1353" r:id="rId18"/>
    <p:sldId id="458" r:id="rId19"/>
    <p:sldId id="1352" r:id="rId20"/>
    <p:sldId id="460" r:id="rId21"/>
    <p:sldId id="1356" r:id="rId22"/>
    <p:sldId id="369" r:id="rId23"/>
  </p:sldIdLst>
  <p:sldSz cx="12192000" cy="6858000"/>
  <p:notesSz cx="6797675" cy="9929813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DA6"/>
    <a:srgbClr val="002060"/>
    <a:srgbClr val="C00000"/>
    <a:srgbClr val="C93B3B"/>
    <a:srgbClr val="E3372C"/>
    <a:srgbClr val="DBE1E3"/>
    <a:srgbClr val="D4F2F6"/>
    <a:srgbClr val="405A74"/>
    <a:srgbClr val="F8FAFC"/>
    <a:srgbClr val="2246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3" autoAdjust="0"/>
    <p:restoredTop sz="94125" autoAdjust="0"/>
  </p:normalViewPr>
  <p:slideViewPr>
    <p:cSldViewPr snapToGrid="0">
      <p:cViewPr varScale="1">
        <p:scale>
          <a:sx n="105" d="100"/>
          <a:sy n="105" d="100"/>
        </p:scale>
        <p:origin x="76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1:58.772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275 119 24575,'1'-5'0,"-1"1"0,-1 0 0,1 0 0,0 0 0,-1 0 0,0 0 0,0 0 0,0 0 0,-1 0 0,-2-5 0,3 7 0,0 1 0,-1-1 0,1 1 0,0-1 0,-1 1 0,1 0 0,-1 0 0,0 0 0,1 0 0,-1 0 0,0 0 0,1 0 0,-1 0 0,0 1 0,0-1 0,0 1 0,0-1 0,0 1 0,0 0 0,1 0 0,-1 0 0,0 0 0,0 0 0,-4 1 0,-10 0 0,-1 2 0,1 0 0,-1 1 0,1 1 0,-25 11 0,34-14 0,1 1 0,-1 1 0,1-1 0,0 1 0,0 0 0,0 1 0,1-1 0,-1 1 0,1 0 0,0 0 0,1 1 0,-1 0 0,1 0 0,0 0 0,-5 11 0,8-15 0,1-1 0,-1 1 0,0 0 0,1 0 0,-1 0 0,1 0 0,0 0 0,0 0 0,-1 0 0,1 0 0,1 0 0,-1 0 0,0 0 0,0 0 0,1 0 0,-1 0 0,1 0 0,-1 0 0,1-1 0,0 1 0,0 0 0,0 0 0,2 3 0,0-3 0,0 1 0,0-1 0,0 1 0,0-1 0,1 0 0,-1-1 0,0 1 0,1 0 0,0-1 0,-1 0 0,7 2 0,10 0 0,-1 0 0,1-2 0,34 0 0,-51-1 0,7-1 0,0 1 0,0-1 0,0-1 0,0 0 0,-1 0 0,1-1 0,-1 0 0,1 0 0,-1-1 0,0-1 0,-1 0 0,1 0 0,-1 0 0,0-1 0,0 0 0,-1-1 0,0 0 0,7-8 0,6-7 0,-1-2 0,-1 0 0,26-45 0,-43 68 0,0 0 0,-1 0 0,1 0 0,0 0 0,-1 0 0,1 0 0,-1 1 0,1-1 0,-1-1 0,1 1 0,-1 0 0,0 0 0,1 0 0,-1 0 0,0 0 0,0 0 0,0 0 0,0 0 0,0 0 0,0 0 0,0-1 0,0 1 0,-1-2 0,0 3 0,0 0 0,0 0 0,-1 0 0,1 0 0,0 0 0,0 0 0,0 0 0,0 0 0,0 1 0,0-1 0,0 0 0,-1 1 0,1-1 0,0 1 0,0-1 0,0 1 0,-1 1 0,-50 34 0,4 10-57,36-33-88,1-1 0,-2 0-1,0-1 1,0-1-1,-1 0 1,0 0 0,-1-2-1,-23 11 1,19-14-6681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2.0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7T07:31:55.98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380 85 24575,'-3'-4'0,"0"0"0,0 0 0,0 0 0,0 0 0,-1 1 0,1-1 0,-1 1 0,0 0 0,0 0 0,0 0 0,-1 0 0,1 1 0,-7-3 0,9 6 0,-1 0 0,0 0 0,1 0 0,0 0 0,-1 1 0,1-1 0,0 1 0,-1-1 0,1 1 0,0 0 0,0 0 0,0 0 0,1 0 0,-4 3 0,-10 10 0,3-7 0,0 1 0,-1-2 0,0 0 0,0 0 0,-18 5 0,28-11 0,-1 0 0,1 0 0,0 0 0,-1 0 0,1 0 0,-1-1 0,1 1 0,-1-1 0,1 0 0,-1 0 0,1-1 0,-1 1 0,1-1 0,-1 1 0,1-1 0,-1 0 0,1 0 0,0-1 0,0 1 0,-1-1 0,1 0 0,0 1 0,0-1 0,1-1 0,-1 1 0,0 0 0,-3-5 0,-24-29 0,18 23 0,1 0 0,-18-30 0,37 56 0,-2-5 0,-1 1 0,0 0 0,0 0 0,-1 1 0,4 11 0,-3 6 0,-4-21 0,-1-1 0,1 0 0,0 0 0,1 0 0,-1 0 0,1 0 0,0 0 0,3 4 0,-4-8 0,0 0 0,0 0 0,0 0 0,0 0 0,0 0 0,1-1 0,-1 1 0,0 0 0,1-1 0,-1 1 0,0-1 0,1 0 0,-1 1 0,1-1 0,-1 0 0,0 0 0,1 0 0,-1 0 0,1 0 0,-1 0 0,1 0 0,-1 0 0,0-1 0,1 1 0,-1-1 0,1 1 0,-1-1 0,0 1 0,0-1 0,1 0 0,-1 0 0,0 1 0,0-1 0,2-2 0,8-4 0,-1 0 0,0-1 0,12-12 0,-17 15 0,0 0 0,1 0 0,-1 0 0,1 1 0,0-1 0,0 1 0,1 1 0,-1-1 0,1 1 0,0 0 0,0 1 0,0 0 0,7-2 0,17 2 0,0 1 0,-1 1 0,1 2 0,48 8 0,-58-8-1365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7T07:32:01.12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465 29 24575,'-16'-1'0,"1"-1"0,-1 0 0,-17-6 0,-38-4 0,37 9 0,0 2 0,-1 1 0,1 2 0,0 1 0,-51 12 0,81-14-80,0 0 0,0 1-1,1 0 1,-1 0 0,0 0-1,1 1 1,-1-1 0,1 1-1,0 0 1,0-1 0,0 2 0,0-1-1,0 0 1,1 0 0,-1 1-1,-2 4 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7T07:32:07.85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612 57 24575,'-65'2'0,"39"-1"0,0 0 0,-1-1 0,1-2 0,-29-5 0,7-14 0,41 18 0,0-1 0,0 1 0,0 0 0,0 0 0,-1 1 0,-11-3 0,-16 1-227,-1 2-1,0 0 1,0 3-1,0 1 1,-61 11-1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2.4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2.9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3.36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3.81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4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24575,'0'4'0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4.62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24575,'0'4'0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5.1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6.82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7.6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04.7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1.64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2.3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 1 24575,'-4'0'0,"-7"0"0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2.9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 0 24575,'-4'0'0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3.4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 0 24575,'-5'0'0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4.0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 0 24575,'-4'0'0,"-6"0"0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4.7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 0 24575,'-4'0'0,"-6"0"0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5.7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6.3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7.0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 0 24575,'-5'0'0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7.65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 0 24575,'-5'0'0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05.6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8.20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8.8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9.36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49.9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 0 24575,'-4'0'0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0.41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1.01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2.08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2.6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3.4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 0 24575,'-5'0'0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4.0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06.2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8.41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9.30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0:59.88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24575,'4'0'0,"6"0"0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00.4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24575,'4'0'0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01.2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24575,'4'0'0,"6"0"0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01.72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07.55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08.1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0.07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1.23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07.91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5 24575,'0'-4'0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1.81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2.50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3.02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3.55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4.0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4.7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5.2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 0 24575,'-4'0'0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5.9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6.53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47.6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09.00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1.70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2.32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2.9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3.5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4.03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24575,'4'0'0,"6"0"0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4.46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5.03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5.5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24575,'5'0'0,"5"0"0,5 0 0,5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6.00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6.44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0.1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6.92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24575,'4'0'0,"6"0"0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7.34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7.9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8.4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24575,'4'0'0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1:58.8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6:26.87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156 222 24575,'0'4'0,"0"0"0,0 0 0,-1 0 0,0 0 0,0 0 0,0 0 0,0 0 0,0-1 0,-1 1 0,-3 5 0,5-9 0,0 1 0,-1 0 0,1-1 0,-1 1 0,1-1 0,0 1 0,-1-1 0,1 0 0,-1 1 0,0-1 0,1 1 0,-1-1 0,1 0 0,-1 0 0,1 1 0,-1-1 0,0 0 0,1 0 0,-1 0 0,0 1 0,1-1 0,-1 0 0,0 0 0,1 0 0,-2 0 0,1-1 0,-1 0 0,1 1 0,0-1 0,-1 0 0,1 0 0,0 0 0,0 0 0,-1 0 0,1 0 0,0 0 0,0 0 0,0 0 0,0-1 0,1 1 0,-1 0 0,-1-2 0,-2-8 0,-1 1 0,1-1 0,1 0 0,0 0 0,1 0 0,0 0 0,0-1 0,2 1 0,-1-1 0,2-15 0,-1 12 0,0 1 0,-1-1 0,0 0 0,-7-26 0,8 40 0,0 0 0,0 0 0,-1 0 0,1 0 0,0 0 0,0 1 0,-1-1 0,1 0 0,0 0 0,-1 0 0,1 1 0,-1-1 0,1 0 0,-1 0 0,1 1 0,-1-1 0,1 0 0,-1 1 0,0-1 0,1 1 0,-1-1 0,0 1 0,0-1 0,1 1 0,-1 0 0,0-1 0,0 1 0,0 0 0,0-1 0,1 1 0,-1 0 0,0 0 0,0 0 0,0 0 0,0 0 0,0 0 0,0 0 0,0 0 0,1 0 0,-1 0 0,0 1 0,0-1 0,0 0 0,0 1 0,1-1 0,-1 0 0,0 1 0,-1 0 0,0 1 0,-1 0 0,1 0 0,-1 0 0,1 0 0,0 1 0,0-1 0,0 1 0,0-1 0,0 1 0,0 0 0,-2 5 0,1 4-227,0 0-1,1 0 1,1 0-1,-1 0 1,2 22-1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06:48.74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24010,'1855'0'0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10:03.87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2543 0 24575,'-1729'0'0,"1710"1"0,0 1 0,-34 8 0,-33 3 0,-127-15 0,-74 4 0,150 22-1365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7T07:31:21.980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0 24501,'0'137'0,"137"-137"0,-137-137 0,-137 137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7T07:31:26.84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1 1 24575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0.9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7T07:31:27.68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5 24575,'0'-4'0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7T07:31:28.23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3:01.26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4:21.50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4:50.35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4:51.9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4:52.58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4:53.2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03.18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03.7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13:52:11.50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04.90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05.6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06.27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06.98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24575,'4'0'0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07.6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24575,'4'0'0,"6"0"0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50.2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24251,'611'255'0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5:53.53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6:03.3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6:07.2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08:26:10.72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745A1-9F7A-4BD7-8B1D-4DCCBBC15C2E}" type="datetimeFigureOut">
              <a:rPr lang="ru-RU" smtClean="0"/>
              <a:t>08.09.2026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F1541-4E9B-4133-99B4-F9BF4E65AEF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647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6007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4404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08F6EC78-06E2-989E-FAF6-FA2894973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37617643-E835-525A-7573-DE9132B18A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4C689AEC-4DF2-C416-B809-7ED27EB61E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489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866E6D7F-BC78-542D-0782-DECE33CC5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E69E65D7-E7EC-578D-4C2A-F4FB722CBE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12FED6EE-3F77-E773-5A72-7179BE3794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74103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F1541-4E9B-4133-99B4-F9BF4E65AEF4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484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2943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8810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7763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161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2948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9081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5616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923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A11CE-24AC-4129-860A-A6FE1652B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3C95C7-3F38-478B-9BA3-0E9CA30A5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3A3CAD-8449-493F-B9BD-C4638B66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14DA-54B5-4327-BFE7-3F72AF9F3423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D6CCD0-55BC-46E3-B8FE-76C297C53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322E38-B322-4F4C-82D8-97A5BFE6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85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4FCEB-54D9-485C-8D82-09852F7E1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E32099-F276-4E1E-9CAF-D94BB8A39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4236E-7A43-41E2-9DB5-26600BE9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E0A5-1ED6-4115-87DD-317EB3D7FD21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0A0D3F-0954-4065-8BE3-59E72D3B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7AB969-ED33-4016-8780-2B34CF26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70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2C5D00-2DB3-4EE1-83AB-5F83CFDF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69E3F9-D3A5-46D4-86EE-70C8D6C9C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850E1E-211C-42AF-9D6D-54AD36B2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86CD-5BE7-44B2-9AFA-1906212C96B2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96DEDE-4BD8-446A-AD29-DBB43AE8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260ADB-4D3C-420F-8533-8AB2C6A2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184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9057-69F4-4D67-A8FE-6EF2B9BE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703CDC-26BD-4707-8A72-B3A8968DD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D90EE0-5D4B-41E6-822E-5EAF5E84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5534-EFE9-45F1-BBA7-AD8DD05FF639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180A21-B32F-4C29-A3B2-21B4D7494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140FB-3F0B-4AA0-B29C-D07F2C763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571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F1D81-6098-4149-9B91-90970048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A2475E-3C81-4162-A1C4-AB1BAFFAE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7D9061-A797-4025-87EE-DD40958A1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86A5-C2E6-49BB-A350-1F7B8759D238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40A91F-3132-4865-A52E-A7F33975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BE7551-D4A0-4179-B128-B7DC190D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404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B2F13-EC22-46B5-A0D0-C1434031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D00F80-FDF9-4888-B25F-24161F6DC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2C93D9-A9D3-4C48-9B28-6976A752D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BD32A0-5D14-4022-BE7A-50006542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18AD4-FC17-4F15-9475-6443B1236E31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1901E6-B79E-44BA-A3BD-65A9CD2E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EED921-7519-4C9A-9169-49333CEF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5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D519D-0030-43B5-B196-7210E04A9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CF39C0-1241-4965-B684-9844122F9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D279D4-61C3-47A3-938B-A4B6247C9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F69C35-AD48-4FD7-9414-D3802C5E2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BDD7EF-0219-4CA8-8377-309DE651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7027A6-BAD9-49D3-80E4-A12FC2341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50E6-D06C-4472-B696-D356CA1FFF15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4BBE76-0877-4EC0-9DB2-0DF4C1E8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C27786E-0B2D-44D6-856E-71B09265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29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7F5FD-149E-445B-9F5D-EF805A3D3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5FCADF-B56A-498F-8111-6549BFD0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F0BE-CC07-4A32-B97E-6BA8A6E44BC2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17061F-233B-4B4D-BAD1-E65A95C0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0A48561-4E8C-402C-A68D-2EC19B08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26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6FE41F8-FE64-4FA6-A1AA-BFB291A2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451-8D10-4CC5-AF27-8FD17002B035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33DA02-75A6-47CB-9B55-A577EADDC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46FB80-D549-4315-B919-F6234D61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051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90FD8-8BF0-4E5B-803B-2CA82C8CC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CCF9F0-E373-446D-B6AF-697AC9CDF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859FDE-66F2-46FA-8FBB-728A6883F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DCDACB-AAC7-4333-AE1D-F05F0240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0FF46-F3FA-42FF-A35F-5E4F9A89D17A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ED1D8E-CBBC-4EC0-B296-AF9552D5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4177E3-075F-4F4A-BEA2-18B4821F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239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29596-3A62-4D1D-B615-026A6E6D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D7ACAF0-7EA1-4C1C-A07F-8580F1B21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56D94C-27F9-4CB7-93DF-3B1933BA5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7EE135-67B0-4FC7-9733-85788F503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5AF-AADE-441E-A912-20554528605B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F7F769-0533-494D-A10F-7A6AAE84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A67821-DD0C-410C-AC0B-80380BAD1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623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A8542-5A21-439F-8E6B-8A7D48956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4C2161-B9EC-449C-905F-177D5D27C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534DD-9B51-4E42-BDEE-F712FD8CF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85B0-B30C-499A-9853-8A01EC126056}" type="datetime1">
              <a:rPr lang="ru-RU" smtClean="0"/>
              <a:t>08.09.2026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FA64B0-DE1C-47F0-96FE-54DCEDF2A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27DC87-F993-4FFB-9239-8E0FCC29E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43284-7258-4E9D-A80A-13B3D10892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89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10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ip-edu.ru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3.xml"/><Relationship Id="rId18" Type="http://schemas.openxmlformats.org/officeDocument/2006/relationships/customXml" Target="../ink/ink7.xml"/><Relationship Id="rId26" Type="http://schemas.openxmlformats.org/officeDocument/2006/relationships/customXml" Target="../ink/ink15.xml"/><Relationship Id="rId3" Type="http://schemas.openxmlformats.org/officeDocument/2006/relationships/image" Target="../media/image2.png"/><Relationship Id="rId21" Type="http://schemas.openxmlformats.org/officeDocument/2006/relationships/customXml" Target="../ink/ink10.xml"/><Relationship Id="rId7" Type="http://schemas.openxmlformats.org/officeDocument/2006/relationships/image" Target="../media/image14.png"/><Relationship Id="rId12" Type="http://schemas.openxmlformats.org/officeDocument/2006/relationships/image" Target="../media/image68.png"/><Relationship Id="rId17" Type="http://schemas.openxmlformats.org/officeDocument/2006/relationships/customXml" Target="../ink/ink6.xml"/><Relationship Id="rId25" Type="http://schemas.openxmlformats.org/officeDocument/2006/relationships/customXml" Target="../ink/ink14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9.png"/><Relationship Id="rId20" Type="http://schemas.openxmlformats.org/officeDocument/2006/relationships/customXml" Target="../ink/ink9.xml"/><Relationship Id="rId29" Type="http://schemas.openxmlformats.org/officeDocument/2006/relationships/customXml" Target="../ink/ink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customXml" Target="../ink/ink2.xml"/><Relationship Id="rId24" Type="http://schemas.openxmlformats.org/officeDocument/2006/relationships/customXml" Target="../ink/ink13.xml"/><Relationship Id="rId5" Type="http://schemas.openxmlformats.org/officeDocument/2006/relationships/image" Target="../media/image4.png"/><Relationship Id="rId15" Type="http://schemas.openxmlformats.org/officeDocument/2006/relationships/customXml" Target="../ink/ink5.xml"/><Relationship Id="rId23" Type="http://schemas.openxmlformats.org/officeDocument/2006/relationships/customXml" Target="../ink/ink12.xml"/><Relationship Id="rId28" Type="http://schemas.openxmlformats.org/officeDocument/2006/relationships/customXml" Target="../ink/ink17.xml"/><Relationship Id="rId10" Type="http://schemas.openxmlformats.org/officeDocument/2006/relationships/image" Target="../media/image67.png"/><Relationship Id="rId19" Type="http://schemas.openxmlformats.org/officeDocument/2006/relationships/customXml" Target="../ink/ink8.xml"/><Relationship Id="rId4" Type="http://schemas.openxmlformats.org/officeDocument/2006/relationships/image" Target="../media/image3.png"/><Relationship Id="rId9" Type="http://schemas.openxmlformats.org/officeDocument/2006/relationships/customXml" Target="../ink/ink1.xml"/><Relationship Id="rId14" Type="http://schemas.openxmlformats.org/officeDocument/2006/relationships/customXml" Target="../ink/ink4.xml"/><Relationship Id="rId22" Type="http://schemas.openxmlformats.org/officeDocument/2006/relationships/customXml" Target="../ink/ink11.xml"/><Relationship Id="rId27" Type="http://schemas.openxmlformats.org/officeDocument/2006/relationships/customXml" Target="../ink/ink16.xml"/><Relationship Id="rId30" Type="http://schemas.openxmlformats.org/officeDocument/2006/relationships/customXml" Target="../ink/ink19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3.xml"/><Relationship Id="rId18" Type="http://schemas.openxmlformats.org/officeDocument/2006/relationships/customXml" Target="../ink/ink28.xml"/><Relationship Id="rId26" Type="http://schemas.openxmlformats.org/officeDocument/2006/relationships/customXml" Target="../ink/ink36.xml"/><Relationship Id="rId39" Type="http://schemas.openxmlformats.org/officeDocument/2006/relationships/customXml" Target="../ink/ink49.xml"/><Relationship Id="rId21" Type="http://schemas.openxmlformats.org/officeDocument/2006/relationships/customXml" Target="../ink/ink31.xml"/><Relationship Id="rId34" Type="http://schemas.openxmlformats.org/officeDocument/2006/relationships/customXml" Target="../ink/ink44.xml"/><Relationship Id="rId42" Type="http://schemas.openxmlformats.org/officeDocument/2006/relationships/customXml" Target="../ink/ink52.xml"/><Relationship Id="rId47" Type="http://schemas.openxmlformats.org/officeDocument/2006/relationships/customXml" Target="../ink/ink57.xml"/><Relationship Id="rId50" Type="http://schemas.openxmlformats.org/officeDocument/2006/relationships/customXml" Target="../ink/ink60.xml"/><Relationship Id="rId55" Type="http://schemas.openxmlformats.org/officeDocument/2006/relationships/customXml" Target="../ink/ink65.xml"/><Relationship Id="rId63" Type="http://schemas.openxmlformats.org/officeDocument/2006/relationships/customXml" Target="../ink/ink71.xml"/><Relationship Id="rId68" Type="http://schemas.openxmlformats.org/officeDocument/2006/relationships/image" Target="../media/image50.png"/><Relationship Id="rId76" Type="http://schemas.openxmlformats.org/officeDocument/2006/relationships/image" Target="../media/image190.png"/><Relationship Id="rId7" Type="http://schemas.openxmlformats.org/officeDocument/2006/relationships/customXml" Target="../ink/ink20.xml"/><Relationship Id="rId71" Type="http://schemas.openxmlformats.org/officeDocument/2006/relationships/customXml" Target="../ink/ink77.xml"/><Relationship Id="rId2" Type="http://schemas.openxmlformats.org/officeDocument/2006/relationships/notesSlide" Target="../notesSlides/notesSlide5.xml"/><Relationship Id="rId16" Type="http://schemas.openxmlformats.org/officeDocument/2006/relationships/customXml" Target="../ink/ink26.xml"/><Relationship Id="rId29" Type="http://schemas.openxmlformats.org/officeDocument/2006/relationships/customXml" Target="../ink/ink39.xml"/><Relationship Id="rId11" Type="http://schemas.openxmlformats.org/officeDocument/2006/relationships/customXml" Target="../ink/ink22.xml"/><Relationship Id="rId24" Type="http://schemas.openxmlformats.org/officeDocument/2006/relationships/customXml" Target="../ink/ink34.xml"/><Relationship Id="rId32" Type="http://schemas.openxmlformats.org/officeDocument/2006/relationships/customXml" Target="../ink/ink42.xml"/><Relationship Id="rId37" Type="http://schemas.openxmlformats.org/officeDocument/2006/relationships/customXml" Target="../ink/ink47.xml"/><Relationship Id="rId40" Type="http://schemas.openxmlformats.org/officeDocument/2006/relationships/customXml" Target="../ink/ink50.xml"/><Relationship Id="rId45" Type="http://schemas.openxmlformats.org/officeDocument/2006/relationships/customXml" Target="../ink/ink55.xml"/><Relationship Id="rId53" Type="http://schemas.openxmlformats.org/officeDocument/2006/relationships/customXml" Target="../ink/ink63.xml"/><Relationship Id="rId58" Type="http://schemas.openxmlformats.org/officeDocument/2006/relationships/image" Target="../media/image480.png"/><Relationship Id="rId66" Type="http://schemas.openxmlformats.org/officeDocument/2006/relationships/customXml" Target="../ink/ink74.xml"/><Relationship Id="rId74" Type="http://schemas.openxmlformats.org/officeDocument/2006/relationships/image" Target="../media/image18.png"/><Relationship Id="rId79" Type="http://schemas.openxmlformats.org/officeDocument/2006/relationships/customXml" Target="../ink/ink80.xml"/><Relationship Id="rId5" Type="http://schemas.openxmlformats.org/officeDocument/2006/relationships/image" Target="../media/image4.png"/><Relationship Id="rId61" Type="http://schemas.openxmlformats.org/officeDocument/2006/relationships/customXml" Target="../ink/ink69.xml"/><Relationship Id="rId10" Type="http://schemas.openxmlformats.org/officeDocument/2006/relationships/image" Target="../media/image460.png"/><Relationship Id="rId19" Type="http://schemas.openxmlformats.org/officeDocument/2006/relationships/customXml" Target="../ink/ink29.xml"/><Relationship Id="rId31" Type="http://schemas.openxmlformats.org/officeDocument/2006/relationships/customXml" Target="../ink/ink41.xml"/><Relationship Id="rId44" Type="http://schemas.openxmlformats.org/officeDocument/2006/relationships/customXml" Target="../ink/ink54.xml"/><Relationship Id="rId52" Type="http://schemas.openxmlformats.org/officeDocument/2006/relationships/customXml" Target="../ink/ink62.xml"/><Relationship Id="rId60" Type="http://schemas.openxmlformats.org/officeDocument/2006/relationships/image" Target="../media/image490.png"/><Relationship Id="rId65" Type="http://schemas.openxmlformats.org/officeDocument/2006/relationships/customXml" Target="../ink/ink73.xml"/><Relationship Id="rId73" Type="http://schemas.openxmlformats.org/officeDocument/2006/relationships/image" Target="../media/image17.png"/><Relationship Id="rId78" Type="http://schemas.openxmlformats.org/officeDocument/2006/relationships/image" Target="../media/image20.png"/><Relationship Id="rId81" Type="http://schemas.openxmlformats.org/officeDocument/2006/relationships/customXml" Target="../ink/ink81.xml"/><Relationship Id="rId4" Type="http://schemas.openxmlformats.org/officeDocument/2006/relationships/image" Target="../media/image3.png"/><Relationship Id="rId9" Type="http://schemas.openxmlformats.org/officeDocument/2006/relationships/customXml" Target="../ink/ink21.xml"/><Relationship Id="rId14" Type="http://schemas.openxmlformats.org/officeDocument/2006/relationships/customXml" Target="../ink/ink24.xml"/><Relationship Id="rId22" Type="http://schemas.openxmlformats.org/officeDocument/2006/relationships/customXml" Target="../ink/ink32.xml"/><Relationship Id="rId27" Type="http://schemas.openxmlformats.org/officeDocument/2006/relationships/customXml" Target="../ink/ink37.xml"/><Relationship Id="rId30" Type="http://schemas.openxmlformats.org/officeDocument/2006/relationships/customXml" Target="../ink/ink40.xml"/><Relationship Id="rId35" Type="http://schemas.openxmlformats.org/officeDocument/2006/relationships/customXml" Target="../ink/ink45.xml"/><Relationship Id="rId43" Type="http://schemas.openxmlformats.org/officeDocument/2006/relationships/customXml" Target="../ink/ink53.xml"/><Relationship Id="rId48" Type="http://schemas.openxmlformats.org/officeDocument/2006/relationships/customXml" Target="../ink/ink58.xml"/><Relationship Id="rId56" Type="http://schemas.openxmlformats.org/officeDocument/2006/relationships/customXml" Target="../ink/ink66.xml"/><Relationship Id="rId64" Type="http://schemas.openxmlformats.org/officeDocument/2006/relationships/customXml" Target="../ink/ink72.xml"/><Relationship Id="rId69" Type="http://schemas.openxmlformats.org/officeDocument/2006/relationships/customXml" Target="../ink/ink76.xml"/><Relationship Id="rId77" Type="http://schemas.openxmlformats.org/officeDocument/2006/relationships/customXml" Target="../ink/ink79.xml"/><Relationship Id="rId8" Type="http://schemas.openxmlformats.org/officeDocument/2006/relationships/image" Target="../media/image450.png"/><Relationship Id="rId51" Type="http://schemas.openxmlformats.org/officeDocument/2006/relationships/customXml" Target="../ink/ink61.xml"/><Relationship Id="rId72" Type="http://schemas.openxmlformats.org/officeDocument/2006/relationships/image" Target="../media/image520.png"/><Relationship Id="rId80" Type="http://schemas.openxmlformats.org/officeDocument/2006/relationships/image" Target="../media/image21.png"/><Relationship Id="rId3" Type="http://schemas.openxmlformats.org/officeDocument/2006/relationships/image" Target="../media/image2.png"/><Relationship Id="rId12" Type="http://schemas.openxmlformats.org/officeDocument/2006/relationships/image" Target="../media/image470.png"/><Relationship Id="rId17" Type="http://schemas.openxmlformats.org/officeDocument/2006/relationships/customXml" Target="../ink/ink27.xml"/><Relationship Id="rId25" Type="http://schemas.openxmlformats.org/officeDocument/2006/relationships/customXml" Target="../ink/ink35.xml"/><Relationship Id="rId33" Type="http://schemas.openxmlformats.org/officeDocument/2006/relationships/customXml" Target="../ink/ink43.xml"/><Relationship Id="rId38" Type="http://schemas.openxmlformats.org/officeDocument/2006/relationships/customXml" Target="../ink/ink48.xml"/><Relationship Id="rId46" Type="http://schemas.openxmlformats.org/officeDocument/2006/relationships/customXml" Target="../ink/ink56.xml"/><Relationship Id="rId59" Type="http://schemas.openxmlformats.org/officeDocument/2006/relationships/customXml" Target="../ink/ink68.xml"/><Relationship Id="rId67" Type="http://schemas.openxmlformats.org/officeDocument/2006/relationships/customXml" Target="../ink/ink75.xml"/><Relationship Id="rId20" Type="http://schemas.openxmlformats.org/officeDocument/2006/relationships/customXml" Target="../ink/ink30.xml"/><Relationship Id="rId41" Type="http://schemas.openxmlformats.org/officeDocument/2006/relationships/customXml" Target="../ink/ink51.xml"/><Relationship Id="rId54" Type="http://schemas.openxmlformats.org/officeDocument/2006/relationships/customXml" Target="../ink/ink64.xml"/><Relationship Id="rId62" Type="http://schemas.openxmlformats.org/officeDocument/2006/relationships/customXml" Target="../ink/ink70.xml"/><Relationship Id="rId70" Type="http://schemas.openxmlformats.org/officeDocument/2006/relationships/image" Target="../media/image51.png"/><Relationship Id="rId75" Type="http://schemas.openxmlformats.org/officeDocument/2006/relationships/customXml" Target="../ink/ink7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5" Type="http://schemas.openxmlformats.org/officeDocument/2006/relationships/customXml" Target="../ink/ink25.xml"/><Relationship Id="rId23" Type="http://schemas.openxmlformats.org/officeDocument/2006/relationships/customXml" Target="../ink/ink33.xml"/><Relationship Id="rId28" Type="http://schemas.openxmlformats.org/officeDocument/2006/relationships/customXml" Target="../ink/ink38.xml"/><Relationship Id="rId36" Type="http://schemas.openxmlformats.org/officeDocument/2006/relationships/customXml" Target="../ink/ink46.xml"/><Relationship Id="rId49" Type="http://schemas.openxmlformats.org/officeDocument/2006/relationships/customXml" Target="../ink/ink59.xml"/><Relationship Id="rId57" Type="http://schemas.openxmlformats.org/officeDocument/2006/relationships/customXml" Target="../ink/ink6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82.xml"/><Relationship Id="rId13" Type="http://schemas.openxmlformats.org/officeDocument/2006/relationships/customXml" Target="../ink/ink86.xml"/><Relationship Id="rId18" Type="http://schemas.openxmlformats.org/officeDocument/2006/relationships/customXml" Target="../ink/ink91.xml"/><Relationship Id="rId26" Type="http://schemas.openxmlformats.org/officeDocument/2006/relationships/customXml" Target="../ink/ink96.xml"/><Relationship Id="rId39" Type="http://schemas.openxmlformats.org/officeDocument/2006/relationships/image" Target="../media/image30.png"/><Relationship Id="rId3" Type="http://schemas.openxmlformats.org/officeDocument/2006/relationships/image" Target="../media/image2.png"/><Relationship Id="rId21" Type="http://schemas.openxmlformats.org/officeDocument/2006/relationships/image" Target="../media/image470.png"/><Relationship Id="rId34" Type="http://schemas.openxmlformats.org/officeDocument/2006/relationships/customXml" Target="../ink/ink100.xml"/><Relationship Id="rId7" Type="http://schemas.openxmlformats.org/officeDocument/2006/relationships/image" Target="../media/image22.png"/><Relationship Id="rId12" Type="http://schemas.openxmlformats.org/officeDocument/2006/relationships/customXml" Target="../ink/ink85.xml"/><Relationship Id="rId17" Type="http://schemas.openxmlformats.org/officeDocument/2006/relationships/customXml" Target="../ink/ink90.xml"/><Relationship Id="rId25" Type="http://schemas.openxmlformats.org/officeDocument/2006/relationships/image" Target="../media/image570.png"/><Relationship Id="rId33" Type="http://schemas.openxmlformats.org/officeDocument/2006/relationships/image" Target="../media/image26.png"/><Relationship Id="rId38" Type="http://schemas.openxmlformats.org/officeDocument/2006/relationships/customXml" Target="../ink/ink102.xml"/><Relationship Id="rId2" Type="http://schemas.openxmlformats.org/officeDocument/2006/relationships/notesSlide" Target="../notesSlides/notesSlide6.xml"/><Relationship Id="rId16" Type="http://schemas.openxmlformats.org/officeDocument/2006/relationships/customXml" Target="../ink/ink89.xml"/><Relationship Id="rId20" Type="http://schemas.openxmlformats.org/officeDocument/2006/relationships/customXml" Target="../ink/ink93.xml"/><Relationship Id="rId29" Type="http://schemas.openxmlformats.org/officeDocument/2006/relationships/customXml" Target="../ink/ink9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customXml" Target="../ink/ink84.xml"/><Relationship Id="rId24" Type="http://schemas.openxmlformats.org/officeDocument/2006/relationships/customXml" Target="../ink/ink95.xml"/><Relationship Id="rId32" Type="http://schemas.openxmlformats.org/officeDocument/2006/relationships/image" Target="../media/image25.png"/><Relationship Id="rId37" Type="http://schemas.openxmlformats.org/officeDocument/2006/relationships/image" Target="../media/image29.png"/><Relationship Id="rId5" Type="http://schemas.openxmlformats.org/officeDocument/2006/relationships/image" Target="../media/image4.png"/><Relationship Id="rId15" Type="http://schemas.openxmlformats.org/officeDocument/2006/relationships/customXml" Target="../ink/ink88.xml"/><Relationship Id="rId23" Type="http://schemas.openxmlformats.org/officeDocument/2006/relationships/image" Target="../media/image460.png"/><Relationship Id="rId28" Type="http://schemas.openxmlformats.org/officeDocument/2006/relationships/customXml" Target="../ink/ink98.xml"/><Relationship Id="rId36" Type="http://schemas.openxmlformats.org/officeDocument/2006/relationships/customXml" Target="../ink/ink101.xml"/><Relationship Id="rId10" Type="http://schemas.openxmlformats.org/officeDocument/2006/relationships/customXml" Target="../ink/ink83.xml"/><Relationship Id="rId19" Type="http://schemas.openxmlformats.org/officeDocument/2006/relationships/customXml" Target="../ink/ink92.xml"/><Relationship Id="rId31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450.png"/><Relationship Id="rId14" Type="http://schemas.openxmlformats.org/officeDocument/2006/relationships/customXml" Target="../ink/ink87.xml"/><Relationship Id="rId22" Type="http://schemas.openxmlformats.org/officeDocument/2006/relationships/customXml" Target="../ink/ink94.xml"/><Relationship Id="rId27" Type="http://schemas.openxmlformats.org/officeDocument/2006/relationships/customXml" Target="../ink/ink97.xml"/><Relationship Id="rId30" Type="http://schemas.openxmlformats.org/officeDocument/2006/relationships/image" Target="../media/image23.png"/><Relationship Id="rId35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7267F2-FA88-8980-F9DD-515780B17185}"/>
              </a:ext>
            </a:extLst>
          </p:cNvPr>
          <p:cNvSpPr txBox="1"/>
          <p:nvPr/>
        </p:nvSpPr>
        <p:spPr>
          <a:xfrm>
            <a:off x="774700" y="3527053"/>
            <a:ext cx="10554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Технические аспекты процедуры подачи заявок </a:t>
            </a:r>
            <a:b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и отчетов: </a:t>
            </a:r>
            <a:r>
              <a:rPr lang="ru-RU" sz="2800" dirty="0">
                <a:solidFill>
                  <a:srgbClr val="536DA6"/>
                </a:solidFill>
                <a:latin typeface="Arial Black" panose="020B0A04020102020204" pitchFamily="34" charset="0"/>
              </a:rPr>
              <a:t>проблемы и решения с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учетом обновленных форм заявки </a:t>
            </a:r>
            <a:r>
              <a:rPr lang="ru-RU" sz="2800" dirty="0">
                <a:solidFill>
                  <a:srgbClr val="536DA6"/>
                </a:solidFill>
                <a:latin typeface="Arial Black" panose="020B0A04020102020204" pitchFamily="34" charset="0"/>
              </a:rPr>
              <a:t>в 2026 году</a:t>
            </a:r>
            <a:endParaRPr lang="ru-RU" sz="2800" b="1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E8BB8A9-CA32-20C0-351A-F11C84D8639B}"/>
              </a:ext>
            </a:extLst>
          </p:cNvPr>
          <p:cNvCxnSpPr>
            <a:cxnSpLocks/>
          </p:cNvCxnSpPr>
          <p:nvPr/>
        </p:nvCxnSpPr>
        <p:spPr>
          <a:xfrm>
            <a:off x="774700" y="4999388"/>
            <a:ext cx="10825117" cy="0"/>
          </a:xfrm>
          <a:prstGeom prst="line">
            <a:avLst/>
          </a:prstGeom>
          <a:ln>
            <a:solidFill>
              <a:srgbClr val="011D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7E06CB6-34F6-47DE-A24A-2D43617B9B0E}"/>
              </a:ext>
            </a:extLst>
          </p:cNvPr>
          <p:cNvSpPr txBox="1"/>
          <p:nvPr/>
        </p:nvSpPr>
        <p:spPr>
          <a:xfrm>
            <a:off x="774700" y="5149837"/>
            <a:ext cx="1067598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>
                <a:solidFill>
                  <a:srgbClr val="002060"/>
                </a:solidFill>
                <a:latin typeface="Century" panose="02040604050505020304" pitchFamily="18" charset="0"/>
              </a:rPr>
              <a:t>ПАЗИНА Людмила Олеговна</a:t>
            </a:r>
          </a:p>
          <a:p>
            <a:pPr lvl="0"/>
            <a:r>
              <a:rPr lang="ru-RU" sz="1600" dirty="0" err="1">
                <a:solidFill>
                  <a:srgbClr val="002060"/>
                </a:solidFill>
                <a:latin typeface="Century" panose="02040604050505020304" pitchFamily="18" charset="0"/>
              </a:rPr>
              <a:t>к.ф.н</a:t>
            </a:r>
            <a:r>
              <a:rPr lang="ru-RU" sz="1600" dirty="0">
                <a:solidFill>
                  <a:srgbClr val="002060"/>
                </a:solidFill>
                <a:latin typeface="Century" panose="02040604050505020304" pitchFamily="18" charset="0"/>
              </a:rPr>
              <a:t>, начальник Управления методологии и социологических исследований 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Century" panose="02040604050505020304" pitchFamily="18" charset="0"/>
              </a:rPr>
              <a:t>ВНМЦ «Философия образования» Московского педагогического государственного университета</a:t>
            </a:r>
            <a:endParaRPr lang="ru-RU" sz="2000" b="1" dirty="0">
              <a:solidFill>
                <a:srgbClr val="002060"/>
              </a:solidFill>
              <a:latin typeface="Century" panose="020406040505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960C7D-8DDF-5CE6-1169-5453129AFE4A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59249B-DEBF-70EC-A7D3-FF26D2733E01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282424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774700" y="1458788"/>
            <a:ext cx="109125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ОТЧЕТЫ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>
                <a:solidFill>
                  <a:srgbClr val="536DA6"/>
                </a:solidFill>
                <a:latin typeface="Arial Black" panose="020B0A04020102020204" pitchFamily="34" charset="0"/>
              </a:rPr>
              <a:t>ДЕЙСТВУЮЩИХ ФИП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43CE8D-38B4-BC0A-8422-5AF31D68017A}"/>
              </a:ext>
            </a:extLst>
          </p:cNvPr>
          <p:cNvSpPr/>
          <p:nvPr/>
        </p:nvSpPr>
        <p:spPr>
          <a:xfrm>
            <a:off x="702127" y="2229040"/>
            <a:ext cx="3802332" cy="100027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Зайти в личный кабинет под своими данными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5191CF-7A22-2FD6-87A4-2148530F1B6F}"/>
              </a:ext>
            </a:extLst>
          </p:cNvPr>
          <p:cNvSpPr/>
          <p:nvPr/>
        </p:nvSpPr>
        <p:spPr>
          <a:xfrm>
            <a:off x="4958445" y="1927514"/>
            <a:ext cx="6531428" cy="2378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 верхнем углу в разделе «Моя ФИП» можно посмотреть заполненные разделы такие как: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проект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опыт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ресурсы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реализация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перспективы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AFCEF5-35BF-2A92-2D0B-A82D1C78B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127" y="3319272"/>
            <a:ext cx="3802332" cy="29915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C9D4A7-00E5-DED1-8C65-6B04BE9DCDE1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7AE829-3087-E16F-63D1-0B51934C3C77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E818BB4-878E-6569-BD3E-2E413B020D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6086" y="2968806"/>
            <a:ext cx="2029108" cy="3486637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185013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621801" y="1464631"/>
            <a:ext cx="3648863" cy="1077218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Для того, чтобы создать «годовой отчет», необходимо открыть вкладку «Годовой отчет 2026»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43CE8D-38B4-BC0A-8422-5AF31D68017A}"/>
              </a:ext>
            </a:extLst>
          </p:cNvPr>
          <p:cNvSpPr/>
          <p:nvPr/>
        </p:nvSpPr>
        <p:spPr>
          <a:xfrm>
            <a:off x="659017" y="4974138"/>
            <a:ext cx="3648864" cy="100027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Далее вносим данные в соответствующие поля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5191CF-7A22-2FD6-87A4-2148530F1B6F}"/>
              </a:ext>
            </a:extLst>
          </p:cNvPr>
          <p:cNvSpPr/>
          <p:nvPr/>
        </p:nvSpPr>
        <p:spPr>
          <a:xfrm>
            <a:off x="5751367" y="1587225"/>
            <a:ext cx="5313989" cy="59678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Далее нажать «Редактировать»</a:t>
            </a: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F8D72589-86A3-B4DA-D6CE-9B030EE74635}"/>
              </a:ext>
            </a:extLst>
          </p:cNvPr>
          <p:cNvSpPr/>
          <p:nvPr/>
        </p:nvSpPr>
        <p:spPr>
          <a:xfrm>
            <a:off x="4503753" y="5255852"/>
            <a:ext cx="1049509" cy="374465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E1887D7D-876F-C716-4ED1-CEC36B59C4B4}"/>
              </a:ext>
            </a:extLst>
          </p:cNvPr>
          <p:cNvSpPr/>
          <p:nvPr/>
        </p:nvSpPr>
        <p:spPr>
          <a:xfrm>
            <a:off x="4503753" y="3524398"/>
            <a:ext cx="1095282" cy="374457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798C541-56C4-B9CA-DAF6-418BA35EF1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2110" y="5413518"/>
            <a:ext cx="701101" cy="701101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887E398-206C-6928-391C-70BEEE5B7F1B}"/>
              </a:ext>
            </a:extLst>
          </p:cNvPr>
          <p:cNvSpPr/>
          <p:nvPr/>
        </p:nvSpPr>
        <p:spPr>
          <a:xfrm>
            <a:off x="9553748" y="4972593"/>
            <a:ext cx="1937606" cy="1502345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После внесенных изменений сохранить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DF25E7-C813-7D29-ABE3-B1D6CD9F36A8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5CA24B-F8C5-F326-6496-DFAFEAB027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2615" y="2262999"/>
            <a:ext cx="4697898" cy="214626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8777401-E691-F6D8-2B08-1A42A4E631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9103" y="4582483"/>
            <a:ext cx="3678721" cy="193186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B2731C7-0A5F-9340-4A1D-A75D4D1C9D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8622" y="4622756"/>
            <a:ext cx="1773488" cy="6064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B2A07C-AF6B-15F3-07E3-6D289F2A1671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3C8A92-23A6-ABC3-4D95-391DFDD453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801" y="2696892"/>
            <a:ext cx="3645433" cy="1240355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184104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274320" y="1422467"/>
            <a:ext cx="5487481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Редактировать раздел «Оценка реализации программных мероприятий, реализованных федеральной инновационной площадкой»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43CE8D-38B4-BC0A-8422-5AF31D68017A}"/>
              </a:ext>
            </a:extLst>
          </p:cNvPr>
          <p:cNvSpPr/>
          <p:nvPr/>
        </p:nvSpPr>
        <p:spPr>
          <a:xfrm>
            <a:off x="3997246" y="4566880"/>
            <a:ext cx="2447545" cy="51287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 каждом разделе можно добавить информацию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5191CF-7A22-2FD6-87A4-2148530F1B6F}"/>
              </a:ext>
            </a:extLst>
          </p:cNvPr>
          <p:cNvSpPr/>
          <p:nvPr/>
        </p:nvSpPr>
        <p:spPr>
          <a:xfrm>
            <a:off x="5916990" y="1450738"/>
            <a:ext cx="6217189" cy="79110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Редактировать раздел «Оценка содержательного наполнения проекта (программы), реализованного федеральной инновационной площадкой»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931578F-0047-73DF-1899-9C9791079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0625" y="5079751"/>
            <a:ext cx="1467055" cy="219106"/>
          </a:xfrm>
          <a:prstGeom prst="rect">
            <a:avLst/>
          </a:prstGeom>
        </p:spPr>
      </p:pic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B5B8C823-F085-EB3C-0AEB-1057D00827A6}"/>
              </a:ext>
            </a:extLst>
          </p:cNvPr>
          <p:cNvCxnSpPr>
            <a:cxnSpLocks/>
          </p:cNvCxnSpPr>
          <p:nvPr/>
        </p:nvCxnSpPr>
        <p:spPr>
          <a:xfrm flipV="1">
            <a:off x="5914735" y="3633483"/>
            <a:ext cx="605405" cy="86360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382DEB1-7C5E-92F0-78F6-92EC7A2081F9}"/>
              </a:ext>
            </a:extLst>
          </p:cNvPr>
          <p:cNvSpPr/>
          <p:nvPr/>
        </p:nvSpPr>
        <p:spPr>
          <a:xfrm>
            <a:off x="9502060" y="5385744"/>
            <a:ext cx="2564820" cy="100027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После изменения информации обязательно нажать кнопку 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«Сохранить»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92626F8B-390E-DE61-9C4F-6392CAEF408D}"/>
              </a:ext>
            </a:extLst>
          </p:cNvPr>
          <p:cNvSpPr/>
          <p:nvPr/>
        </p:nvSpPr>
        <p:spPr>
          <a:xfrm>
            <a:off x="5541046" y="2865560"/>
            <a:ext cx="373689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A36AA-6477-78BF-7A6E-3856F96D157F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35D953-9A17-2498-659D-73524A8298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452" y="2286976"/>
            <a:ext cx="4221942" cy="221010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AC7DA8A-88D4-BD05-3829-628240D63D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9995" y="2293981"/>
            <a:ext cx="4470845" cy="2347431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35469AB0-19C7-CDAB-169B-87A3E95093AD}"/>
              </a:ext>
            </a:extLst>
          </p:cNvPr>
          <p:cNvSpPr/>
          <p:nvPr/>
        </p:nvSpPr>
        <p:spPr>
          <a:xfrm>
            <a:off x="6480286" y="3392030"/>
            <a:ext cx="739302" cy="19523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F83DC11F-5481-2DBA-9CA7-1A09162E7200}"/>
              </a:ext>
            </a:extLst>
          </p:cNvPr>
          <p:cNvCxnSpPr>
            <a:cxnSpLocks/>
          </p:cNvCxnSpPr>
          <p:nvPr/>
        </p:nvCxnSpPr>
        <p:spPr>
          <a:xfrm flipH="1" flipV="1">
            <a:off x="1613030" y="4384821"/>
            <a:ext cx="2384216" cy="22225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0190D020-BF02-5450-91EE-1966AE28A0BB}"/>
              </a:ext>
            </a:extLst>
          </p:cNvPr>
          <p:cNvSpPr/>
          <p:nvPr/>
        </p:nvSpPr>
        <p:spPr>
          <a:xfrm>
            <a:off x="794019" y="4239128"/>
            <a:ext cx="739302" cy="19523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8BDE208-D603-C584-088C-4956E515D8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320" y="5079751"/>
            <a:ext cx="3468064" cy="166652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7460123-8844-6DCF-F00C-5C0504BB13E8}"/>
              </a:ext>
            </a:extLst>
          </p:cNvPr>
          <p:cNvSpPr/>
          <p:nvPr/>
        </p:nvSpPr>
        <p:spPr>
          <a:xfrm>
            <a:off x="3941588" y="5298857"/>
            <a:ext cx="5093606" cy="129215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Редактировать раздел «Оценка уровня эффективности результатов проекта (программы)»</a:t>
            </a: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57814B3F-E495-5BC7-8A57-5CBECBDE61F9}"/>
              </a:ext>
            </a:extLst>
          </p:cNvPr>
          <p:cNvCxnSpPr>
            <a:cxnSpLocks/>
          </p:cNvCxnSpPr>
          <p:nvPr/>
        </p:nvCxnSpPr>
        <p:spPr>
          <a:xfrm flipH="1">
            <a:off x="910918" y="4759480"/>
            <a:ext cx="3238728" cy="10799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5046C270-5F99-0A27-5555-4522ABC66D43}"/>
              </a:ext>
            </a:extLst>
          </p:cNvPr>
          <p:cNvSpPr/>
          <p:nvPr/>
        </p:nvSpPr>
        <p:spPr>
          <a:xfrm>
            <a:off x="171616" y="5815458"/>
            <a:ext cx="739302" cy="19523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406128-D74B-05C9-EF8C-1108AB380BF0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963054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621801" y="1384839"/>
            <a:ext cx="54589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После того, как все данные введены, красный знак меняется на зеленый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43CE8D-38B4-BC0A-8422-5AF31D68017A}"/>
              </a:ext>
            </a:extLst>
          </p:cNvPr>
          <p:cNvSpPr/>
          <p:nvPr/>
        </p:nvSpPr>
        <p:spPr>
          <a:xfrm>
            <a:off x="6080756" y="3350044"/>
            <a:ext cx="5685481" cy="397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Отправляем на техническую экспертизу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5191CF-7A22-2FD6-87A4-2148530F1B6F}"/>
              </a:ext>
            </a:extLst>
          </p:cNvPr>
          <p:cNvSpPr/>
          <p:nvPr/>
        </p:nvSpPr>
        <p:spPr>
          <a:xfrm>
            <a:off x="640051" y="3383654"/>
            <a:ext cx="5455949" cy="3542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Появится знак о готовности годового отчета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E5E2EC4-281B-A089-456D-3BF25B9866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098" y="2270114"/>
            <a:ext cx="5234307" cy="60968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92DD39-C1E2-31B7-55AD-B15D6FD88AE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6996"/>
          <a:stretch>
            <a:fillRect/>
          </a:stretch>
        </p:blipFill>
        <p:spPr>
          <a:xfrm>
            <a:off x="778431" y="3833272"/>
            <a:ext cx="5145693" cy="26348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D4A484-2E0E-263F-679C-9F44EB8AA3D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0130"/>
          <a:stretch>
            <a:fillRect/>
          </a:stretch>
        </p:blipFill>
        <p:spPr>
          <a:xfrm>
            <a:off x="6555865" y="3793171"/>
            <a:ext cx="5275209" cy="271500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477193C0-F000-AB3B-7C6B-0C73194C1020}"/>
              </a:ext>
            </a:extLst>
          </p:cNvPr>
          <p:cNvSpPr/>
          <p:nvPr/>
        </p:nvSpPr>
        <p:spPr>
          <a:xfrm rot="5400000">
            <a:off x="3095379" y="2957134"/>
            <a:ext cx="373689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E574FA80-5CFA-1C00-8B24-6F37747DA590}"/>
              </a:ext>
            </a:extLst>
          </p:cNvPr>
          <p:cNvSpPr/>
          <p:nvPr/>
        </p:nvSpPr>
        <p:spPr>
          <a:xfrm>
            <a:off x="6053150" y="4746730"/>
            <a:ext cx="373689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C5B249-E389-D2D2-CDD9-5AA8ED3F8916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96F809-390A-EEEF-8251-AF3C4403A8C3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356277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A9A6A-1F46-1742-EA1A-5318E142A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310806A-4232-1967-B2C2-589EC203D642}"/>
              </a:ext>
            </a:extLst>
          </p:cNvPr>
          <p:cNvCxnSpPr/>
          <p:nvPr/>
        </p:nvCxnSpPr>
        <p:spPr>
          <a:xfrm>
            <a:off x="8173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AA5A27-1EF1-F53A-ADEC-6096A60B459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9" name="Google Shape;58;p13">
            <a:extLst>
              <a:ext uri="{FF2B5EF4-FFF2-40B4-BE49-F238E27FC236}">
                <a16:creationId xmlns:a16="http://schemas.microsoft.com/office/drawing/2014/main" id="{37EEB2C8-53C5-F905-A3D0-6C4A09DD9F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9;p13">
            <a:extLst>
              <a:ext uri="{FF2B5EF4-FFF2-40B4-BE49-F238E27FC236}">
                <a16:creationId xmlns:a16="http://schemas.microsoft.com/office/drawing/2014/main" id="{251525B5-2B2F-DB89-A311-29939FE39CC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C7C82F-78B1-04CA-41EE-D585B5D0B112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EABBCC-68FD-2E1F-D038-CEB14CABF865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A0090077-84B7-6625-FDE0-0D8339AF9741}"/>
              </a:ext>
            </a:extLst>
          </p:cNvPr>
          <p:cNvCxnSpPr>
            <a:cxnSpLocks/>
          </p:cNvCxnSpPr>
          <p:nvPr/>
        </p:nvCxnSpPr>
        <p:spPr>
          <a:xfrm flipH="1">
            <a:off x="6895381" y="1959826"/>
            <a:ext cx="686467" cy="13025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8523504-2750-AEF0-8C63-79DDBBDB1E30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ADE49B7-44BF-9D63-0555-18BD690247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99" t="7559" r="2267" b="14835"/>
          <a:stretch>
            <a:fillRect/>
          </a:stretch>
        </p:blipFill>
        <p:spPr>
          <a:xfrm>
            <a:off x="467149" y="1787307"/>
            <a:ext cx="6428232" cy="10424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8" name="Стрелка: вправо 27">
            <a:extLst>
              <a:ext uri="{FF2B5EF4-FFF2-40B4-BE49-F238E27FC236}">
                <a16:creationId xmlns:a16="http://schemas.microsoft.com/office/drawing/2014/main" id="{B0D50E14-FC6C-FEF8-1FB9-1EB80318A7B2}"/>
              </a:ext>
            </a:extLst>
          </p:cNvPr>
          <p:cNvSpPr/>
          <p:nvPr/>
        </p:nvSpPr>
        <p:spPr>
          <a:xfrm rot="5400000">
            <a:off x="2299010" y="2827680"/>
            <a:ext cx="373689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3C5D532-0360-D4C9-A520-140EA182A2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149" y="3194004"/>
            <a:ext cx="4205435" cy="20957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B1A6A88-11D0-1E3A-F5D8-6C4C122E27F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976" b="7302"/>
          <a:stretch>
            <a:fillRect/>
          </a:stretch>
        </p:blipFill>
        <p:spPr>
          <a:xfrm>
            <a:off x="5501428" y="3100037"/>
            <a:ext cx="6465189" cy="26068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5" name="Стрелка: вправо 34">
            <a:extLst>
              <a:ext uri="{FF2B5EF4-FFF2-40B4-BE49-F238E27FC236}">
                <a16:creationId xmlns:a16="http://schemas.microsoft.com/office/drawing/2014/main" id="{A23CE700-A73A-2157-2408-247AAE0E8418}"/>
              </a:ext>
            </a:extLst>
          </p:cNvPr>
          <p:cNvSpPr/>
          <p:nvPr/>
        </p:nvSpPr>
        <p:spPr>
          <a:xfrm>
            <a:off x="4735851" y="3882942"/>
            <a:ext cx="702310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2FD6231-4188-C0AF-0689-F311BF0E623F}"/>
              </a:ext>
            </a:extLst>
          </p:cNvPr>
          <p:cNvSpPr/>
          <p:nvPr/>
        </p:nvSpPr>
        <p:spPr>
          <a:xfrm>
            <a:off x="467149" y="5559771"/>
            <a:ext cx="4451656" cy="32974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 наличии отзыва необходимо выбрать «да»</a:t>
            </a: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B0606B8B-8415-2591-B290-4098BBA385B6}"/>
              </a:ext>
            </a:extLst>
          </p:cNvPr>
          <p:cNvCxnSpPr>
            <a:cxnSpLocks/>
          </p:cNvCxnSpPr>
          <p:nvPr/>
        </p:nvCxnSpPr>
        <p:spPr>
          <a:xfrm flipH="1" flipV="1">
            <a:off x="1664208" y="4718304"/>
            <a:ext cx="1028769" cy="83010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36677CD-BA7B-B65E-9D84-AE3ACB969FA7}"/>
              </a:ext>
            </a:extLst>
          </p:cNvPr>
          <p:cNvSpPr/>
          <p:nvPr/>
        </p:nvSpPr>
        <p:spPr>
          <a:xfrm>
            <a:off x="3609637" y="6200918"/>
            <a:ext cx="4451656" cy="32974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После этого появится возможность подгрузки файла</a:t>
            </a: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4A731F1D-CB25-1127-09F8-87A342D73F5F}"/>
              </a:ext>
            </a:extLst>
          </p:cNvPr>
          <p:cNvCxnSpPr>
            <a:cxnSpLocks/>
          </p:cNvCxnSpPr>
          <p:nvPr/>
        </p:nvCxnSpPr>
        <p:spPr>
          <a:xfrm flipV="1">
            <a:off x="6361072" y="5559771"/>
            <a:ext cx="259184" cy="64114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E0490548-C2D9-E514-7E45-1AC66AC0F44F}"/>
              </a:ext>
            </a:extLst>
          </p:cNvPr>
          <p:cNvSpPr txBox="1"/>
          <p:nvPr/>
        </p:nvSpPr>
        <p:spPr>
          <a:xfrm>
            <a:off x="7581848" y="1697109"/>
            <a:ext cx="4451656" cy="64633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240"/>
              </a:spcBef>
              <a:buSzPts val="1400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Отзыв подведомственной Минпросвещения России организации, с которой планируется заключение соглашения</a:t>
            </a:r>
          </a:p>
        </p:txBody>
      </p:sp>
    </p:spTree>
    <p:extLst>
      <p:ext uri="{BB962C8B-B14F-4D97-AF65-F5344CB8AC3E}">
        <p14:creationId xmlns:p14="http://schemas.microsoft.com/office/powerpoint/2010/main" val="1245705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402CB-1A90-EF98-4CBF-DB7F229EF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820369B-991C-504D-B35F-FD0FA8E8C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3720045"/>
            <a:ext cx="5118862" cy="19624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49C7454-5E2A-6111-15CB-51E196C020FB}"/>
              </a:ext>
            </a:extLst>
          </p:cNvPr>
          <p:cNvCxnSpPr/>
          <p:nvPr/>
        </p:nvCxnSpPr>
        <p:spPr>
          <a:xfrm>
            <a:off x="8173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39BDC2-CFBC-8A4A-C3E2-169898B230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9" name="Google Shape;58;p13">
            <a:extLst>
              <a:ext uri="{FF2B5EF4-FFF2-40B4-BE49-F238E27FC236}">
                <a16:creationId xmlns:a16="http://schemas.microsoft.com/office/drawing/2014/main" id="{8A2E38B1-0C2E-FE7A-402B-598070F5620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9;p13">
            <a:extLst>
              <a:ext uri="{FF2B5EF4-FFF2-40B4-BE49-F238E27FC236}">
                <a16:creationId xmlns:a16="http://schemas.microsoft.com/office/drawing/2014/main" id="{F6C3AAD2-D182-AD62-9F44-0F86C3100FF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09A275-BF2A-E230-D2E3-3483A847CFD6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948E14-37E0-386B-413F-09947A29D193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7FF71D2-2DC5-B8D3-CBA6-C7BB9DD0535F}"/>
              </a:ext>
            </a:extLst>
          </p:cNvPr>
          <p:cNvCxnSpPr>
            <a:cxnSpLocks/>
          </p:cNvCxnSpPr>
          <p:nvPr/>
        </p:nvCxnSpPr>
        <p:spPr>
          <a:xfrm flipH="1">
            <a:off x="6813085" y="2093684"/>
            <a:ext cx="686467" cy="13025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4223D18-3BF8-0408-5859-E481AE06C758}"/>
              </a:ext>
            </a:extLst>
          </p:cNvPr>
          <p:cNvSpPr/>
          <p:nvPr/>
        </p:nvSpPr>
        <p:spPr>
          <a:xfrm>
            <a:off x="7581848" y="2920994"/>
            <a:ext cx="4451656" cy="78324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Согласие региональных органов управления образованием на реализацию инновационного проекта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D6F56B0-FA4E-E4AC-CC3E-18F8B7FE514B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6743700" y="3185108"/>
            <a:ext cx="838148" cy="1275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CD0CC9F-A2F1-1B1B-3670-01C36CB0021E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25B53DD-EDF5-AC22-AAF9-4A7E990A13A1}"/>
              </a:ext>
            </a:extLst>
          </p:cNvPr>
          <p:cNvSpPr/>
          <p:nvPr/>
        </p:nvSpPr>
        <p:spPr>
          <a:xfrm>
            <a:off x="7581848" y="1568204"/>
            <a:ext cx="4451656" cy="78324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Согласие учредителя ФИП на реализацию инновационного проекта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709B48B-74A4-99C8-2644-1F81B83175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" y="2158812"/>
            <a:ext cx="6291072" cy="1381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AA122DE-D73F-2137-2E4E-5E4A9DB4B70D}"/>
              </a:ext>
            </a:extLst>
          </p:cNvPr>
          <p:cNvSpPr/>
          <p:nvPr/>
        </p:nvSpPr>
        <p:spPr>
          <a:xfrm>
            <a:off x="505864" y="5989539"/>
            <a:ext cx="4451656" cy="32974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 наличии согласия необходимо выбрать </a:t>
            </a:r>
            <a: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  <a:t>«да»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35AB6C1-AD79-A765-5C5E-AF2938689901}"/>
              </a:ext>
            </a:extLst>
          </p:cNvPr>
          <p:cNvCxnSpPr>
            <a:cxnSpLocks/>
          </p:cNvCxnSpPr>
          <p:nvPr/>
        </p:nvCxnSpPr>
        <p:spPr>
          <a:xfrm flipH="1" flipV="1">
            <a:off x="1702923" y="5148072"/>
            <a:ext cx="1028769" cy="83010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882DFABB-DBB3-4C47-258A-5697832BAE3C}"/>
              </a:ext>
            </a:extLst>
          </p:cNvPr>
          <p:cNvSpPr/>
          <p:nvPr/>
        </p:nvSpPr>
        <p:spPr>
          <a:xfrm rot="5400000">
            <a:off x="2724326" y="3360651"/>
            <a:ext cx="373689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F690F08-F2B5-C85C-488E-F6CB44D656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2434" y="3888415"/>
            <a:ext cx="6059702" cy="19147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F04473B3-3741-6BA1-1385-CFF058F17AE4}"/>
              </a:ext>
            </a:extLst>
          </p:cNvPr>
          <p:cNvSpPr/>
          <p:nvPr/>
        </p:nvSpPr>
        <p:spPr>
          <a:xfrm>
            <a:off x="5220124" y="4638490"/>
            <a:ext cx="702310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D01AB5E-F144-497A-368C-5FA159D43114}"/>
              </a:ext>
            </a:extLst>
          </p:cNvPr>
          <p:cNvSpPr/>
          <p:nvPr/>
        </p:nvSpPr>
        <p:spPr>
          <a:xfrm>
            <a:off x="4725205" y="6432544"/>
            <a:ext cx="4451656" cy="32974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После этого появится возможность подгрузки файла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4151508-CB5C-6802-006F-C9B1E352BB34}"/>
              </a:ext>
            </a:extLst>
          </p:cNvPr>
          <p:cNvCxnSpPr>
            <a:cxnSpLocks/>
          </p:cNvCxnSpPr>
          <p:nvPr/>
        </p:nvCxnSpPr>
        <p:spPr>
          <a:xfrm flipV="1">
            <a:off x="7748866" y="4464214"/>
            <a:ext cx="2181518" cy="200834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739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E0C98-BB6E-0AFB-05A3-8B13FD46A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644857D-3E7D-B109-E519-36705FCAC609}"/>
              </a:ext>
            </a:extLst>
          </p:cNvPr>
          <p:cNvCxnSpPr/>
          <p:nvPr/>
        </p:nvCxnSpPr>
        <p:spPr>
          <a:xfrm>
            <a:off x="8173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E50348-C5B7-C371-823A-203728D9A79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9" name="Google Shape;58;p13">
            <a:extLst>
              <a:ext uri="{FF2B5EF4-FFF2-40B4-BE49-F238E27FC236}">
                <a16:creationId xmlns:a16="http://schemas.microsoft.com/office/drawing/2014/main" id="{43F2E585-07B1-A9BB-980F-DC151AD14A2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9;p13">
            <a:extLst>
              <a:ext uri="{FF2B5EF4-FFF2-40B4-BE49-F238E27FC236}">
                <a16:creationId xmlns:a16="http://schemas.microsoft.com/office/drawing/2014/main" id="{623A742F-8DC6-A38D-DD37-365AA52B9C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761982-A531-D844-C96D-82A894B1D0B2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BEFC5A-C6EE-E043-9D9C-E22E9AD7197A}"/>
              </a:ext>
            </a:extLst>
          </p:cNvPr>
          <p:cNvSpPr txBox="1"/>
          <p:nvPr/>
        </p:nvSpPr>
        <p:spPr>
          <a:xfrm>
            <a:off x="708494" y="1309587"/>
            <a:ext cx="1102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ОБНОВЛЕННЫЕ ПУНКТЫ ФОРМЫ ЗАЯВКИ В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2026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ГОДУ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45175B4-E32D-9C9A-B9B7-E25D9BC3C0B3}"/>
              </a:ext>
            </a:extLst>
          </p:cNvPr>
          <p:cNvSpPr/>
          <p:nvPr/>
        </p:nvSpPr>
        <p:spPr>
          <a:xfrm>
            <a:off x="8013625" y="2351983"/>
            <a:ext cx="3931920" cy="156147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По кнопке </a:t>
            </a:r>
            <a: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  <a:t>«Рекомендуемые направления деятельности» </a:t>
            </a:r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можно ознакомиться с Рекомендуемыми направления деятельности федеральных инновационных площадок </a:t>
            </a:r>
            <a:r>
              <a:rPr lang="ru-RU" sz="1200" b="1" dirty="0" err="1">
                <a:solidFill>
                  <a:srgbClr val="536DA6"/>
                </a:solidFill>
                <a:latin typeface="Arial Black" panose="020B0A04020102020204" pitchFamily="34" charset="0"/>
              </a:rPr>
              <a:t>Минпросвещения</a:t>
            </a:r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 России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EE0C404-F25E-D550-CDAA-6301E60BB779}"/>
              </a:ext>
            </a:extLst>
          </p:cNvPr>
          <p:cNvSpPr/>
          <p:nvPr/>
        </p:nvSpPr>
        <p:spPr>
          <a:xfrm>
            <a:off x="8013624" y="1508575"/>
            <a:ext cx="3931919" cy="780735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Внести выбранное направление в текстовое поле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6FDA39E-511C-3179-4E0B-5B6F4DF31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95" y="4315968"/>
            <a:ext cx="5216818" cy="209330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79D992-D9C4-9D4E-458F-ABDBE1E53907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FE2D789-8035-14CF-A029-5A73567E9ADB}"/>
              </a:ext>
            </a:extLst>
          </p:cNvPr>
          <p:cNvSpPr/>
          <p:nvPr/>
        </p:nvSpPr>
        <p:spPr>
          <a:xfrm>
            <a:off x="8013624" y="4029770"/>
            <a:ext cx="3931920" cy="792567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В 2026 г. перечень </a:t>
            </a:r>
            <a: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  <a:t>рекомендуемых направлений деятельности </a:t>
            </a:r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был обновлен. </a:t>
            </a:r>
          </a:p>
          <a:p>
            <a:pPr algn="ctr"/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В форме заявки на сайте можно ознакомиться с </a:t>
            </a:r>
            <a: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  <a:t>актуальным</a:t>
            </a:r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 перечнем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AD763F-01DE-65F8-0B5D-0D9DDD85743C}"/>
              </a:ext>
            </a:extLst>
          </p:cNvPr>
          <p:cNvSpPr txBox="1"/>
          <p:nvPr/>
        </p:nvSpPr>
        <p:spPr>
          <a:xfrm>
            <a:off x="8013624" y="4933926"/>
            <a:ext cx="3931919" cy="10156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В 2026 г. в пункт заявки «Организации-соисполнители проекта (программы)» добавлена графа «Документ, на основании которого осуществляется сотрудничество»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74808B-4E9F-F0D7-8075-4B13D4AB9F50}"/>
              </a:ext>
            </a:extLst>
          </p:cNvPr>
          <p:cNvSpPr txBox="1"/>
          <p:nvPr/>
        </p:nvSpPr>
        <p:spPr>
          <a:xfrm>
            <a:off x="8013624" y="5994251"/>
            <a:ext cx="3931919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Необходимо </a:t>
            </a:r>
            <a: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  <a:t>прикрепить документ о сотрудничестве </a:t>
            </a:r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</a:rPr>
              <a:t>в соответствующее поле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DF4A4C-ACFC-CBD1-9AAB-5B23E1A674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274" y="1854668"/>
            <a:ext cx="6260174" cy="7807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8671296-ECAB-1DFD-15A0-A8C4492DA6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5883" y="2425209"/>
            <a:ext cx="4339232" cy="2482790"/>
          </a:xfrm>
          <a:prstGeom prst="rect">
            <a:avLst/>
          </a:prstGeom>
          <a:ln>
            <a:solidFill>
              <a:srgbClr val="002060"/>
            </a:solidFill>
          </a:ln>
        </p:spPr>
      </p:pic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1016C41-6D10-0654-1497-58B027431769}"/>
              </a:ext>
            </a:extLst>
          </p:cNvPr>
          <p:cNvCxnSpPr>
            <a:cxnSpLocks/>
          </p:cNvCxnSpPr>
          <p:nvPr/>
        </p:nvCxnSpPr>
        <p:spPr>
          <a:xfrm flipH="1">
            <a:off x="5129784" y="2119590"/>
            <a:ext cx="2844974" cy="259871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91A808B-D782-7265-AB0E-5FE00D5140B1}"/>
              </a:ext>
            </a:extLst>
          </p:cNvPr>
          <p:cNvCxnSpPr>
            <a:cxnSpLocks/>
          </p:cNvCxnSpPr>
          <p:nvPr/>
        </p:nvCxnSpPr>
        <p:spPr>
          <a:xfrm flipH="1">
            <a:off x="5565499" y="3035808"/>
            <a:ext cx="2199676" cy="28537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: вправо 10">
            <a:extLst>
              <a:ext uri="{FF2B5EF4-FFF2-40B4-BE49-F238E27FC236}">
                <a16:creationId xmlns:a16="http://schemas.microsoft.com/office/drawing/2014/main" id="{7EA399AF-D5D3-07C2-D21A-A799FCD87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0113" y="2511814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08BBAA-9F49-328B-CAE0-B78CA9C2FD5E}"/>
              </a:ext>
            </a:extLst>
          </p:cNvPr>
          <p:cNvSpPr txBox="1"/>
          <p:nvPr/>
        </p:nvSpPr>
        <p:spPr>
          <a:xfrm>
            <a:off x="246455" y="2837604"/>
            <a:ext cx="307044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  <a:ea typeface="+mj-ea"/>
                <a:cs typeface="+mj-cs"/>
              </a:rPr>
              <a:t>Приказ Минобрнауки России от 22.03.2019 N 21н (ред. от 08.09.2023) «Об утверждении Порядка формирования и функционирования инновационной инфраструктуры в системе образования»</a:t>
            </a:r>
          </a:p>
        </p:txBody>
      </p:sp>
      <p:sp>
        <p:nvSpPr>
          <p:cNvPr id="28" name="Стрелка: вправо 10">
            <a:extLst>
              <a:ext uri="{FF2B5EF4-FFF2-40B4-BE49-F238E27FC236}">
                <a16:creationId xmlns:a16="http://schemas.microsoft.com/office/drawing/2014/main" id="{799282D2-EDC1-D9F5-114E-2A6358BF0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0511" y="5934912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CFDFE6-8579-20EF-B591-A22271BFA124}"/>
              </a:ext>
            </a:extLst>
          </p:cNvPr>
          <p:cNvSpPr txBox="1"/>
          <p:nvPr/>
        </p:nvSpPr>
        <p:spPr>
          <a:xfrm>
            <a:off x="5437302" y="5632796"/>
            <a:ext cx="25763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536DA6"/>
                </a:solidFill>
                <a:latin typeface="Arial Black" panose="020B0A04020102020204" pitchFamily="34" charset="0"/>
                <a:ea typeface="+mj-ea"/>
                <a:cs typeface="+mj-cs"/>
              </a:rPr>
              <a:t>Рекомендуемые направления деятельности федеральных инновационных площадок Минпросвещения России</a:t>
            </a:r>
          </a:p>
        </p:txBody>
      </p:sp>
    </p:spTree>
    <p:extLst>
      <p:ext uri="{BB962C8B-B14F-4D97-AF65-F5344CB8AC3E}">
        <p14:creationId xmlns:p14="http://schemas.microsoft.com/office/powerpoint/2010/main" val="2791432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90E9C201-5644-0F2B-0183-9DCCA5A85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>
            <a:extLst>
              <a:ext uri="{FF2B5EF4-FFF2-40B4-BE49-F238E27FC236}">
                <a16:creationId xmlns:a16="http://schemas.microsoft.com/office/drawing/2014/main" id="{3002B781-D038-E840-84BF-11EB2C82F37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>
            <a:extLst>
              <a:ext uri="{FF2B5EF4-FFF2-40B4-BE49-F238E27FC236}">
                <a16:creationId xmlns:a16="http://schemas.microsoft.com/office/drawing/2014/main" id="{D2FC62C8-838C-1EA3-D4C5-49247F47525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791F2B-7057-B0C2-0397-B919E1FAA1C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A469B8A-27AC-3619-4056-9EF81AE9391B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F44E5FE-2C8A-736F-3A45-F4F978DB2A75}"/>
              </a:ext>
            </a:extLst>
          </p:cNvPr>
          <p:cNvSpPr txBox="1"/>
          <p:nvPr/>
        </p:nvSpPr>
        <p:spPr>
          <a:xfrm>
            <a:off x="774700" y="1458788"/>
            <a:ext cx="10912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Распространенные ошибки при заполнении заявок на присвоение статуса ФИП в 2025 году</a:t>
            </a:r>
            <a:endParaRPr lang="ru-RU" sz="2000" b="1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B615613-D75E-0CD8-2F9F-F6EF33D61303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5F61F61-63D8-0D26-A61B-24A54B905840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EC17D1-4C46-8F28-7B05-90F2B12C216E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B4FEB4-6EEF-57E4-3EB8-5EFCC0290A93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84E64D0-7DD3-DCBA-8721-6123C6604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19" y="2195928"/>
            <a:ext cx="10919526" cy="585926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400" b="1" dirty="0">
                <a:solidFill>
                  <a:srgbClr val="C00000"/>
                </a:solidFill>
                <a:latin typeface="Arial Black" panose="020B0A04020102020204"/>
                <a:ea typeface="Calibri" panose="020F0502020204030204"/>
              </a:rPr>
              <a:t>133 организации</a:t>
            </a:r>
            <a:r>
              <a:rPr lang="ru-RU" altLang="ru-RU" sz="1400" b="1" dirty="0">
                <a:solidFill>
                  <a:srgbClr val="536DA6"/>
                </a:solidFill>
                <a:latin typeface="Arial Black" panose="020B0A04020102020204"/>
                <a:ea typeface="Calibri" panose="020F0502020204030204"/>
              </a:rPr>
              <a:t> </a:t>
            </a:r>
            <a:r>
              <a:rPr lang="ru-RU" altLang="ru-RU" sz="1400" b="1" dirty="0">
                <a:solidFill>
                  <a:srgbClr val="C00000"/>
                </a:solidFill>
                <a:latin typeface="Arial Black" panose="020B0A04020102020204"/>
                <a:ea typeface="Calibri" panose="020F0502020204030204"/>
              </a:rPr>
              <a:t>не были допущены </a:t>
            </a:r>
            <a:r>
              <a:rPr lang="ru-RU" altLang="ru-RU" sz="1400" b="1" dirty="0">
                <a:solidFill>
                  <a:srgbClr val="536DA6"/>
                </a:solidFill>
                <a:latin typeface="Arial Black" panose="020B0A04020102020204"/>
                <a:ea typeface="Calibri" panose="020F0502020204030204"/>
              </a:rPr>
              <a:t>к</a:t>
            </a:r>
            <a:r>
              <a:rPr lang="ru-RU" altLang="ru-RU" sz="1400" b="1" dirty="0">
                <a:solidFill>
                  <a:srgbClr val="C00000"/>
                </a:solidFill>
                <a:latin typeface="Arial Black" panose="020B0A04020102020204"/>
                <a:ea typeface="Calibri" panose="020F0502020204030204"/>
              </a:rPr>
              <a:t> </a:t>
            </a:r>
            <a:r>
              <a:rPr lang="ru-RU" altLang="ru-RU" sz="1400" b="1" dirty="0">
                <a:solidFill>
                  <a:srgbClr val="536DA6"/>
                </a:solidFill>
                <a:latin typeface="Arial Black" panose="020B0A04020102020204"/>
                <a:ea typeface="Calibri" panose="020F0502020204030204"/>
              </a:rPr>
              <a:t>содержательной экспертизе по следующим причинам: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1D6A7DA-1017-3F34-1865-BACC07EF3C5C}"/>
              </a:ext>
            </a:extLst>
          </p:cNvPr>
          <p:cNvSpPr/>
          <p:nvPr/>
        </p:nvSpPr>
        <p:spPr>
          <a:xfrm>
            <a:off x="1683906" y="2891263"/>
            <a:ext cx="9093751" cy="61390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Нарушены сроки предоставления документов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547571D-171E-6A71-9335-351BC27FFC5E}"/>
              </a:ext>
            </a:extLst>
          </p:cNvPr>
          <p:cNvSpPr/>
          <p:nvPr/>
        </p:nvSpPr>
        <p:spPr>
          <a:xfrm>
            <a:off x="1683906" y="3704810"/>
            <a:ext cx="8164235" cy="61390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Зарегистрирована заявка на сайте, но документы </a:t>
            </a: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не направлены в бумажном виде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C289BB3-31E6-F0EC-487B-B6C9DAEE1EE2}"/>
              </a:ext>
            </a:extLst>
          </p:cNvPr>
          <p:cNvSpPr/>
          <p:nvPr/>
        </p:nvSpPr>
        <p:spPr>
          <a:xfrm>
            <a:off x="1692997" y="4589725"/>
            <a:ext cx="9727859" cy="6689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От одной организации заявка в печатном варианте направлена </a:t>
            </a: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в 2-3 вариантах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8BC2774-0D86-940F-BF18-08E6390CCF62}"/>
              </a:ext>
            </a:extLst>
          </p:cNvPr>
          <p:cNvSpPr/>
          <p:nvPr/>
        </p:nvSpPr>
        <p:spPr>
          <a:xfrm>
            <a:off x="1692997" y="5435143"/>
            <a:ext cx="8639723" cy="73885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В бумажном виде документы направлены, </a:t>
            </a: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но заявка не зарегистрирована на сайте</a:t>
            </a:r>
          </a:p>
        </p:txBody>
      </p:sp>
      <p:pic>
        <p:nvPicPr>
          <p:cNvPr id="28" name="Рисунок 27" descr="Флажок со сплошной заливкой">
            <a:extLst>
              <a:ext uri="{FF2B5EF4-FFF2-40B4-BE49-F238E27FC236}">
                <a16:creationId xmlns:a16="http://schemas.microsoft.com/office/drawing/2014/main" id="{22E9BAA4-FD4E-F92A-14E1-C648DE617C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3696" y="2942059"/>
            <a:ext cx="619080" cy="512317"/>
          </a:xfrm>
          <a:prstGeom prst="rect">
            <a:avLst/>
          </a:prstGeom>
        </p:spPr>
      </p:pic>
      <p:pic>
        <p:nvPicPr>
          <p:cNvPr id="30" name="Рисунок 29" descr="Флажок со сплошной заливкой">
            <a:extLst>
              <a:ext uri="{FF2B5EF4-FFF2-40B4-BE49-F238E27FC236}">
                <a16:creationId xmlns:a16="http://schemas.microsoft.com/office/drawing/2014/main" id="{DA7EF9A9-7502-48AA-F8F5-ECE0C75808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340" y="3755606"/>
            <a:ext cx="619080" cy="512317"/>
          </a:xfrm>
          <a:prstGeom prst="rect">
            <a:avLst/>
          </a:prstGeom>
        </p:spPr>
      </p:pic>
      <p:pic>
        <p:nvPicPr>
          <p:cNvPr id="32" name="Рисунок 31" descr="Флажок со сплошной заливкой">
            <a:extLst>
              <a:ext uri="{FF2B5EF4-FFF2-40B4-BE49-F238E27FC236}">
                <a16:creationId xmlns:a16="http://schemas.microsoft.com/office/drawing/2014/main" id="{28E6EE2D-C7A3-1D4F-7099-CA1DFFBCA2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340" y="4623350"/>
            <a:ext cx="619080" cy="512317"/>
          </a:xfrm>
          <a:prstGeom prst="rect">
            <a:avLst/>
          </a:prstGeom>
        </p:spPr>
      </p:pic>
      <p:pic>
        <p:nvPicPr>
          <p:cNvPr id="34" name="Рисунок 33" descr="Флажок со сплошной заливкой">
            <a:extLst>
              <a:ext uri="{FF2B5EF4-FFF2-40B4-BE49-F238E27FC236}">
                <a16:creationId xmlns:a16="http://schemas.microsoft.com/office/drawing/2014/main" id="{DFFBDF72-55B5-AC46-F313-3DC326EE6B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340" y="5548413"/>
            <a:ext cx="619080" cy="51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60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: скругленные углы 20"/>
          <p:cNvSpPr>
            <a:spLocks noChangeArrowheads="1"/>
          </p:cNvSpPr>
          <p:nvPr/>
        </p:nvSpPr>
        <p:spPr bwMode="auto">
          <a:xfrm>
            <a:off x="774699" y="1305379"/>
            <a:ext cx="11445587" cy="533147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2000" cap="all" dirty="0">
                <a:solidFill>
                  <a:srgbClr val="C00000"/>
                </a:solidFill>
                <a:latin typeface="Arial Black" panose="020B0A04020102020204"/>
                <a:cs typeface="Arial" panose="020B0604020202020204"/>
              </a:rPr>
              <a:t>Выявленные ошибки в ходе ТЕХНИЧЕСКОЙ Экспертизы в 2025 году</a:t>
            </a:r>
            <a:endParaRPr lang="ru-RU" sz="2000" dirty="0">
              <a:solidFill>
                <a:srgbClr val="000000"/>
              </a:solidFill>
              <a:latin typeface="Arial Black" panose="020B0A04020102020204"/>
              <a:cs typeface="Arial" panose="020B0604020202020204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: скругленные углы 2"/>
          <p:cNvSpPr>
            <a:spLocks noChangeArrowheads="1"/>
          </p:cNvSpPr>
          <p:nvPr/>
        </p:nvSpPr>
        <p:spPr bwMode="auto">
          <a:xfrm>
            <a:off x="846821" y="1985016"/>
            <a:ext cx="9515928" cy="510045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Копия(и) документа(</a:t>
            </a:r>
            <a:r>
              <a:rPr lang="ru-RU" alt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подтверждающего(их) полномочия лиц(а) на период подачи заявок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/>
          <p:cNvSpPr>
            <a:spLocks noChangeArrowheads="1"/>
          </p:cNvSpPr>
          <p:nvPr/>
        </p:nvSpPr>
        <p:spPr bwMode="auto">
          <a:xfrm>
            <a:off x="774700" y="1659854"/>
            <a:ext cx="9475112" cy="49484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Arial Black" panose="020B0A04020102020204"/>
                <a:cs typeface="Arial" panose="020B0604020202020204"/>
              </a:rPr>
              <a:t>В разделе «Организация» отсутствует информация:</a:t>
            </a:r>
            <a:endParaRPr lang="ru-RU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10" name="Прямоугольник: скругленные углы 9"/>
          <p:cNvSpPr>
            <a:spLocks noChangeArrowheads="1"/>
          </p:cNvSpPr>
          <p:nvPr/>
        </p:nvSpPr>
        <p:spPr bwMode="auto">
          <a:xfrm>
            <a:off x="904168" y="2425237"/>
            <a:ext cx="9809688" cy="34757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ИНН/ОГРН/КПП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: вправо 10"/>
          <p:cNvSpPr>
            <a:spLocks noChangeArrowheads="1"/>
          </p:cNvSpPr>
          <p:nvPr/>
        </p:nvSpPr>
        <p:spPr bwMode="auto">
          <a:xfrm>
            <a:off x="241691" y="2002495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2" name="Стрелка: вправо 10"/>
          <p:cNvSpPr>
            <a:spLocks noChangeArrowheads="1"/>
          </p:cNvSpPr>
          <p:nvPr/>
        </p:nvSpPr>
        <p:spPr bwMode="auto">
          <a:xfrm>
            <a:off x="241690" y="2456280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17" name="Прямоугольник: скругленные углы 16"/>
          <p:cNvSpPr>
            <a:spLocks noChangeArrowheads="1"/>
          </p:cNvSpPr>
          <p:nvPr/>
        </p:nvSpPr>
        <p:spPr bwMode="auto">
          <a:xfrm>
            <a:off x="846821" y="2973490"/>
            <a:ext cx="8615321" cy="63722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ссылок на сайт организации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C93B3B"/>
                </a:solidFill>
                <a:latin typeface="+mn-lt"/>
              </a:rPr>
              <a:t> </a:t>
            </a:r>
          </a:p>
        </p:txBody>
      </p:sp>
      <p:sp>
        <p:nvSpPr>
          <p:cNvPr id="19" name="Стрелка: вправо 10"/>
          <p:cNvSpPr>
            <a:spLocks noChangeArrowheads="1"/>
          </p:cNvSpPr>
          <p:nvPr/>
        </p:nvSpPr>
        <p:spPr bwMode="auto">
          <a:xfrm>
            <a:off x="285802" y="2980086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22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21802" y="626440"/>
            <a:ext cx="6413577" cy="111811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C93B3B"/>
                </a:solidFill>
                <a:latin typeface="Aptos Black" panose="020B0004020202020204" pitchFamily="34" charset="0"/>
              </a:rPr>
              <a:t>Вебинары для организаций-соискателей и действующих ФИП </a:t>
            </a:r>
            <a:endParaRPr sz="1400" b="1" dirty="0">
              <a:solidFill>
                <a:srgbClr val="C93B3B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58470" y="6469118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https://fip-edu.ru</a:t>
            </a:r>
          </a:p>
        </p:txBody>
      </p:sp>
      <p:sp>
        <p:nvSpPr>
          <p:cNvPr id="11" name="Прямоугольник: скругленные углы 10"/>
          <p:cNvSpPr>
            <a:spLocks noChangeArrowheads="1"/>
          </p:cNvSpPr>
          <p:nvPr/>
        </p:nvSpPr>
        <p:spPr bwMode="auto">
          <a:xfrm>
            <a:off x="887637" y="3512868"/>
            <a:ext cx="9809688" cy="34757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Некорректно  указан адрес исполнителя проекта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: вправо 10"/>
          <p:cNvSpPr>
            <a:spLocks noChangeArrowheads="1"/>
          </p:cNvSpPr>
          <p:nvPr/>
        </p:nvSpPr>
        <p:spPr bwMode="auto">
          <a:xfrm>
            <a:off x="246845" y="3553485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16" name="Прямоугольник: скругленные углы 15"/>
          <p:cNvSpPr>
            <a:spLocks noChangeArrowheads="1"/>
          </p:cNvSpPr>
          <p:nvPr/>
        </p:nvSpPr>
        <p:spPr bwMode="auto">
          <a:xfrm>
            <a:off x="880250" y="3987686"/>
            <a:ext cx="9475112" cy="49484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Arial Black" panose="020B0A04020102020204"/>
                <a:cs typeface="Arial" panose="020B0604020202020204"/>
              </a:rPr>
              <a:t>В разделе «Проект» не заполнено:</a:t>
            </a:r>
            <a:endParaRPr lang="ru-RU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20" name="Стрелка: вправо 10"/>
          <p:cNvSpPr>
            <a:spLocks noChangeArrowheads="1"/>
          </p:cNvSpPr>
          <p:nvPr/>
        </p:nvSpPr>
        <p:spPr bwMode="auto">
          <a:xfrm>
            <a:off x="241690" y="4441095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24" name="Стрелка: вправо 10"/>
          <p:cNvSpPr>
            <a:spLocks noChangeArrowheads="1"/>
          </p:cNvSpPr>
          <p:nvPr/>
        </p:nvSpPr>
        <p:spPr bwMode="auto">
          <a:xfrm>
            <a:off x="241690" y="4984574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25" name="Прямоугольник: скругленные углы 24"/>
          <p:cNvSpPr>
            <a:spLocks noChangeArrowheads="1"/>
          </p:cNvSpPr>
          <p:nvPr/>
        </p:nvSpPr>
        <p:spPr bwMode="auto">
          <a:xfrm>
            <a:off x="819026" y="4418601"/>
            <a:ext cx="9515928" cy="510045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 и должность руководителя проекта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C93B3B"/>
                </a:solidFill>
                <a:latin typeface="Century" panose="02040604050505020304" pitchFamily="18" charset="0"/>
              </a:rPr>
              <a:t> </a:t>
            </a:r>
          </a:p>
        </p:txBody>
      </p:sp>
      <p:sp>
        <p:nvSpPr>
          <p:cNvPr id="26" name="Прямоугольник: скругленные углы 25"/>
          <p:cNvSpPr>
            <a:spLocks noChangeArrowheads="1"/>
          </p:cNvSpPr>
          <p:nvPr/>
        </p:nvSpPr>
        <p:spPr bwMode="auto">
          <a:xfrm>
            <a:off x="842593" y="4933002"/>
            <a:ext cx="11363826" cy="49484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 (реализуемость) проекта (реальность достижения целей и результатов проекта и пр.)</a:t>
            </a:r>
          </a:p>
        </p:txBody>
      </p:sp>
      <p:sp>
        <p:nvSpPr>
          <p:cNvPr id="27" name="Прямоугольник: скругленные углы 26"/>
          <p:cNvSpPr>
            <a:spLocks noChangeArrowheads="1"/>
          </p:cNvSpPr>
          <p:nvPr/>
        </p:nvSpPr>
        <p:spPr bwMode="auto">
          <a:xfrm>
            <a:off x="859842" y="5315543"/>
            <a:ext cx="9475112" cy="49484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Arial Black" panose="020B0A04020102020204"/>
                <a:cs typeface="Arial" panose="020B0604020202020204"/>
              </a:rPr>
              <a:t>Не подгружено:</a:t>
            </a:r>
            <a:endParaRPr lang="ru-RU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4168" y="5683076"/>
            <a:ext cx="88524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Гарантийное письмо о готовности апробировать учебники и разработанные в комплекте с ними учебные пособия Минпросвещения России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4167" y="6272012"/>
            <a:ext cx="88524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Обязательство о готовности к сотрудничеству с подведомственными Минпросвещения России организациями </a:t>
            </a:r>
          </a:p>
        </p:txBody>
      </p:sp>
      <p:sp>
        <p:nvSpPr>
          <p:cNvPr id="30" name="Стрелка: вправо 10"/>
          <p:cNvSpPr>
            <a:spLocks noChangeArrowheads="1"/>
          </p:cNvSpPr>
          <p:nvPr/>
        </p:nvSpPr>
        <p:spPr bwMode="auto">
          <a:xfrm>
            <a:off x="262235" y="5805359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31" name="Стрелка: вправо 10"/>
          <p:cNvSpPr>
            <a:spLocks noChangeArrowheads="1"/>
          </p:cNvSpPr>
          <p:nvPr/>
        </p:nvSpPr>
        <p:spPr bwMode="auto">
          <a:xfrm>
            <a:off x="262235" y="6335851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4862B838-D5AB-B974-2553-BF4AFEB0E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>
            <a:extLst>
              <a:ext uri="{FF2B5EF4-FFF2-40B4-BE49-F238E27FC236}">
                <a16:creationId xmlns:a16="http://schemas.microsoft.com/office/drawing/2014/main" id="{8E38A550-FBD0-F311-2522-5A497720FF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>
            <a:extLst>
              <a:ext uri="{FF2B5EF4-FFF2-40B4-BE49-F238E27FC236}">
                <a16:creationId xmlns:a16="http://schemas.microsoft.com/office/drawing/2014/main" id="{05BF208A-A941-2AD4-DB1F-7BC25AABD2A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C55D9D-0EA6-98CB-55F8-DE568E6C5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2A1BA8F-046F-92EA-58D4-52BB036AB3B6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3DED9FA-29F7-F5B7-565D-651AADFDB60A}"/>
              </a:ext>
            </a:extLst>
          </p:cNvPr>
          <p:cNvSpPr txBox="1"/>
          <p:nvPr/>
        </p:nvSpPr>
        <p:spPr>
          <a:xfrm>
            <a:off x="774700" y="1458788"/>
            <a:ext cx="10912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Распространенные ошибки при заполнении заявок на присвоение статуса ФИП в 2025 году</a:t>
            </a:r>
            <a:endParaRPr lang="ru-RU" sz="2000" b="1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2FDA7D-0FF7-8D0B-D293-F825652F16C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28BFA59-0064-9266-EC3E-45D27C2EAA43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5B15AE-DA64-89B0-C065-13A1528D7762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CC2FEE-030D-B097-B8D2-3F8B2A37DDDD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B78263-709A-A0A6-87F1-A8FBF21402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356"/>
          <a:stretch>
            <a:fillRect/>
          </a:stretch>
        </p:blipFill>
        <p:spPr>
          <a:xfrm>
            <a:off x="5856920" y="3067564"/>
            <a:ext cx="5474039" cy="3201172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CDE7AF3-AE63-8007-FCD4-69F134DD11EA}"/>
              </a:ext>
            </a:extLst>
          </p:cNvPr>
          <p:cNvSpPr txBox="1"/>
          <p:nvPr/>
        </p:nvSpPr>
        <p:spPr>
          <a:xfrm>
            <a:off x="5629164" y="2426377"/>
            <a:ext cx="56393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Указаны организации, не являющиеся подведомственными Минпросвещения России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F85C4C3-8B95-BBF3-F9AC-4CCB162E8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201" y="3067564"/>
            <a:ext cx="4387615" cy="96926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DA0515C-7455-0C9B-88E1-A92BA9D45A08}"/>
              </a:ext>
            </a:extLst>
          </p:cNvPr>
          <p:cNvSpPr txBox="1"/>
          <p:nvPr/>
        </p:nvSpPr>
        <p:spPr>
          <a:xfrm>
            <a:off x="283089" y="2347593"/>
            <a:ext cx="56393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Не указаны конкретные организации, 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 которыми планируется сотрудничество</a:t>
            </a:r>
          </a:p>
        </p:txBody>
      </p:sp>
    </p:spTree>
    <p:extLst>
      <p:ext uri="{BB962C8B-B14F-4D97-AF65-F5344CB8AC3E}">
        <p14:creationId xmlns:p14="http://schemas.microsoft.com/office/powerpoint/2010/main" val="2533962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774700" y="1536899"/>
            <a:ext cx="10457873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АКТУАЛЬНЫЙ САЙТ </a:t>
            </a:r>
            <a:r>
              <a:rPr lang="ru-RU" sz="1800" kern="100" dirty="0">
                <a:solidFill>
                  <a:srgbClr val="536DA6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ИНФОРМАЦИОННОЙ СИСТЕМЫ СОПРОВОЖДЕНИЯ ДЕЯТЕЛЬНОСТИ ФЕДЕРАЛЬНЫХ ИННОВАЦИОННЫХ ПЛОЩАДОК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1C67E6-0D83-A3F8-C138-F688AAD69F0F}"/>
              </a:ext>
            </a:extLst>
          </p:cNvPr>
          <p:cNvSpPr txBox="1"/>
          <p:nvPr/>
        </p:nvSpPr>
        <p:spPr>
          <a:xfrm>
            <a:off x="9360916" y="1833262"/>
            <a:ext cx="2326362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u="sng" kern="100" dirty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https://fip-edu.ru</a:t>
            </a:r>
            <a:endParaRPr lang="ru-RU" sz="1400" kern="1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325E88-12B7-A718-76FD-E4DEB7F44F7F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3347A1-5AAC-BE1C-F8BE-453F1751D38E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08A995-4668-6EEF-255B-EB1FAC5818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335" y="2270298"/>
            <a:ext cx="5282665" cy="4238642"/>
          </a:xfrm>
          <a:prstGeom prst="rect">
            <a:avLst/>
          </a:prstGeom>
        </p:spPr>
      </p:pic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E00E08F5-4509-C862-35F2-5C9DC0BE032A}"/>
              </a:ext>
            </a:extLst>
          </p:cNvPr>
          <p:cNvSpPr/>
          <p:nvPr/>
        </p:nvSpPr>
        <p:spPr>
          <a:xfrm>
            <a:off x="8321852" y="2596930"/>
            <a:ext cx="713748" cy="400110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112999-16D9-4B03-E468-B174E4108AA1}"/>
              </a:ext>
            </a:extLst>
          </p:cNvPr>
          <p:cNvSpPr txBox="1"/>
          <p:nvPr/>
        </p:nvSpPr>
        <p:spPr>
          <a:xfrm>
            <a:off x="6512052" y="2548466"/>
            <a:ext cx="1634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Конкурсный отбор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60EE8B-9A80-9661-17BE-5AEC10595CED}"/>
              </a:ext>
            </a:extLst>
          </p:cNvPr>
          <p:cNvSpPr txBox="1"/>
          <p:nvPr/>
        </p:nvSpPr>
        <p:spPr>
          <a:xfrm>
            <a:off x="6473164" y="3608559"/>
            <a:ext cx="16344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Документы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C72A3F-5FC8-061D-FBA6-C13C97EDD18E}"/>
              </a:ext>
            </a:extLst>
          </p:cNvPr>
          <p:cNvSpPr txBox="1"/>
          <p:nvPr/>
        </p:nvSpPr>
        <p:spPr>
          <a:xfrm>
            <a:off x="6473164" y="4534461"/>
            <a:ext cx="18028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Мероприятия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520815-98EC-1291-00CC-B9E8A26CBACE}"/>
              </a:ext>
            </a:extLst>
          </p:cNvPr>
          <p:cNvSpPr txBox="1"/>
          <p:nvPr/>
        </p:nvSpPr>
        <p:spPr>
          <a:xfrm>
            <a:off x="6445254" y="5406430"/>
            <a:ext cx="18028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Реестр</a:t>
            </a:r>
            <a:endParaRPr lang="ru-RU" dirty="0"/>
          </a:p>
        </p:txBody>
      </p:sp>
      <p:sp>
        <p:nvSpPr>
          <p:cNvPr id="34" name="Стрелка: вправо 33">
            <a:extLst>
              <a:ext uri="{FF2B5EF4-FFF2-40B4-BE49-F238E27FC236}">
                <a16:creationId xmlns:a16="http://schemas.microsoft.com/office/drawing/2014/main" id="{4B971A3E-274E-8419-A266-B0DC907DBA9D}"/>
              </a:ext>
            </a:extLst>
          </p:cNvPr>
          <p:cNvSpPr/>
          <p:nvPr/>
        </p:nvSpPr>
        <p:spPr>
          <a:xfrm>
            <a:off x="8321852" y="3558905"/>
            <a:ext cx="713748" cy="400110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: вправо 35">
            <a:extLst>
              <a:ext uri="{FF2B5EF4-FFF2-40B4-BE49-F238E27FC236}">
                <a16:creationId xmlns:a16="http://schemas.microsoft.com/office/drawing/2014/main" id="{1F549C3B-3164-A83C-FF52-5BDDCD4D9460}"/>
              </a:ext>
            </a:extLst>
          </p:cNvPr>
          <p:cNvSpPr/>
          <p:nvPr/>
        </p:nvSpPr>
        <p:spPr>
          <a:xfrm>
            <a:off x="8321852" y="4503683"/>
            <a:ext cx="713748" cy="400110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9D499A9D-F2D0-5BA2-CCD2-870EED947693}"/>
              </a:ext>
            </a:extLst>
          </p:cNvPr>
          <p:cNvSpPr/>
          <p:nvPr/>
        </p:nvSpPr>
        <p:spPr>
          <a:xfrm>
            <a:off x="8321446" y="5448461"/>
            <a:ext cx="713748" cy="400110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833A72-7EA7-A2E9-B74E-08BCB1B6D9B1}"/>
              </a:ext>
            </a:extLst>
          </p:cNvPr>
          <p:cNvSpPr txBox="1"/>
          <p:nvPr/>
        </p:nvSpPr>
        <p:spPr>
          <a:xfrm>
            <a:off x="8933937" y="2477936"/>
            <a:ext cx="31803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Материалы конкурсного отбора и руководства </a:t>
            </a:r>
            <a:b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по пользованию сайтом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FA69BB-99B3-4B13-CC36-536B7C016409}"/>
              </a:ext>
            </a:extLst>
          </p:cNvPr>
          <p:cNvSpPr txBox="1"/>
          <p:nvPr/>
        </p:nvSpPr>
        <p:spPr>
          <a:xfrm>
            <a:off x="9035194" y="3563098"/>
            <a:ext cx="3180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Актуальные приказы, документы и протоколы ФИП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555CBA9-2D99-024C-CB4B-782DB12AE691}"/>
              </a:ext>
            </a:extLst>
          </p:cNvPr>
          <p:cNvSpPr txBox="1"/>
          <p:nvPr/>
        </p:nvSpPr>
        <p:spPr>
          <a:xfrm>
            <a:off x="9035194" y="4399962"/>
            <a:ext cx="31803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Актуальные материалы, записи вебинаров </a:t>
            </a:r>
            <a:b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и совещаний по ФИП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C07F026-AB23-1257-002F-40E9E7290239}"/>
              </a:ext>
            </a:extLst>
          </p:cNvPr>
          <p:cNvSpPr txBox="1"/>
          <p:nvPr/>
        </p:nvSpPr>
        <p:spPr>
          <a:xfrm>
            <a:off x="8662872" y="5242347"/>
            <a:ext cx="38404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Библиотека (реестр) лучших эффективных проектов ФИП </a:t>
            </a:r>
            <a:b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и результативных практик инновационной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435996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: скругленные углы 20"/>
          <p:cNvSpPr>
            <a:spLocks noChangeArrowheads="1"/>
          </p:cNvSpPr>
          <p:nvPr/>
        </p:nvSpPr>
        <p:spPr bwMode="auto">
          <a:xfrm>
            <a:off x="774700" y="1477123"/>
            <a:ext cx="11417300" cy="533147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2000" cap="all" dirty="0">
                <a:solidFill>
                  <a:srgbClr val="C00000"/>
                </a:solidFill>
                <a:latin typeface="Arial Black" panose="020B0A04020102020204"/>
              </a:rPr>
              <a:t>Выявленные ошибки в ходе ТЕХНИЧЕСКОЙ Экспертизы </a:t>
            </a:r>
            <a:r>
              <a:rPr lang="ru-RU" sz="2000" cap="all" dirty="0">
                <a:solidFill>
                  <a:srgbClr val="C00000"/>
                </a:solidFill>
                <a:latin typeface="Arial Black" panose="020B0A04020102020204"/>
                <a:cs typeface="Arial" panose="020B0604020202020204"/>
              </a:rPr>
              <a:t>в 2025 году</a:t>
            </a:r>
            <a:endParaRPr lang="ru-RU" sz="2000" cap="all" dirty="0">
              <a:solidFill>
                <a:srgbClr val="000000"/>
              </a:solidFill>
              <a:latin typeface="Arial Black" panose="020B0A04020102020204"/>
            </a:endParaRPr>
          </a:p>
          <a:p>
            <a:pPr>
              <a:buNone/>
            </a:pPr>
            <a:endParaRPr lang="ru-RU" sz="2000" cap="all" dirty="0">
              <a:solidFill>
                <a:srgbClr val="C00000"/>
              </a:solidFill>
              <a:latin typeface="Arial Black" panose="020B0A04020102020204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: скругленные углы 3"/>
          <p:cNvSpPr>
            <a:spLocks noChangeArrowheads="1"/>
          </p:cNvSpPr>
          <p:nvPr/>
        </p:nvSpPr>
        <p:spPr bwMode="auto">
          <a:xfrm>
            <a:off x="774700" y="2014716"/>
            <a:ext cx="9475112" cy="49484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Arial Black" panose="020B0A04020102020204"/>
                <a:cs typeface="Arial" panose="020B0604020202020204"/>
              </a:rPr>
              <a:t>В разделе «Содержание проекта» не заполнено:</a:t>
            </a:r>
            <a:endParaRPr lang="ru-RU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13" name="Стрелка: вправо 10"/>
          <p:cNvSpPr>
            <a:spLocks noChangeArrowheads="1"/>
          </p:cNvSpPr>
          <p:nvPr/>
        </p:nvSpPr>
        <p:spPr bwMode="auto">
          <a:xfrm>
            <a:off x="930374" y="2614023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2" name="Стрелка: вправо 10"/>
          <p:cNvSpPr>
            <a:spLocks noChangeArrowheads="1"/>
          </p:cNvSpPr>
          <p:nvPr/>
        </p:nvSpPr>
        <p:spPr bwMode="auto">
          <a:xfrm>
            <a:off x="930374" y="3119181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5" name="Стрелка: вправо 10"/>
          <p:cNvSpPr>
            <a:spLocks noChangeArrowheads="1"/>
          </p:cNvSpPr>
          <p:nvPr/>
        </p:nvSpPr>
        <p:spPr bwMode="auto">
          <a:xfrm>
            <a:off x="930374" y="3675345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15" name="Прямоугольник: скругленные углы 14"/>
          <p:cNvSpPr>
            <a:spLocks noChangeArrowheads="1"/>
          </p:cNvSpPr>
          <p:nvPr/>
        </p:nvSpPr>
        <p:spPr bwMode="auto">
          <a:xfrm>
            <a:off x="1799282" y="2586592"/>
            <a:ext cx="9764330" cy="34757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инновационного образовательного проекта</a:t>
            </a:r>
          </a:p>
        </p:txBody>
      </p:sp>
      <p:sp>
        <p:nvSpPr>
          <p:cNvPr id="18" name="Стрелка: вправо 10"/>
          <p:cNvSpPr>
            <a:spLocks noChangeArrowheads="1"/>
          </p:cNvSpPr>
          <p:nvPr/>
        </p:nvSpPr>
        <p:spPr bwMode="auto">
          <a:xfrm>
            <a:off x="930374" y="4187180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16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21802" y="626440"/>
            <a:ext cx="6413577" cy="111811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C93B3B"/>
                </a:solidFill>
                <a:latin typeface="Aptos Black" panose="020B0004020202020204" pitchFamily="34" charset="0"/>
              </a:rPr>
              <a:t>Вебинары для организаций-соискателей и действующих ФИП </a:t>
            </a:r>
            <a:endParaRPr sz="1400" b="1" dirty="0">
              <a:solidFill>
                <a:srgbClr val="C93B3B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58470" y="6469118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https://fip-edu.ru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5907" y="3708730"/>
            <a:ext cx="9493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43305">
              <a:spcBef>
                <a:spcPct val="0"/>
              </a:spcBef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направление деятельности, которому соответствует тема проекта (программы)</a:t>
            </a:r>
          </a:p>
        </p:txBody>
      </p:sp>
      <p:sp>
        <p:nvSpPr>
          <p:cNvPr id="14" name="Стрелка: вправо 10"/>
          <p:cNvSpPr>
            <a:spLocks noChangeArrowheads="1"/>
          </p:cNvSpPr>
          <p:nvPr/>
        </p:nvSpPr>
        <p:spPr bwMode="auto">
          <a:xfrm>
            <a:off x="930374" y="4808971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19" name="TextBox 18"/>
          <p:cNvSpPr txBox="1"/>
          <p:nvPr/>
        </p:nvSpPr>
        <p:spPr>
          <a:xfrm>
            <a:off x="1799282" y="4211168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организациях-соисполнителях проекта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99282" y="315221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риски при реализации проекта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99282" y="4808971"/>
            <a:ext cx="9191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направление деятельности организации-соискателя</a:t>
            </a:r>
          </a:p>
        </p:txBody>
      </p:sp>
      <p:sp>
        <p:nvSpPr>
          <p:cNvPr id="27" name="Стрелка: вправо 10"/>
          <p:cNvSpPr>
            <a:spLocks noChangeArrowheads="1"/>
          </p:cNvSpPr>
          <p:nvPr/>
        </p:nvSpPr>
        <p:spPr bwMode="auto">
          <a:xfrm>
            <a:off x="930374" y="5430762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29" name="TextBox 28"/>
          <p:cNvSpPr txBox="1"/>
          <p:nvPr/>
        </p:nvSpPr>
        <p:spPr>
          <a:xfrm>
            <a:off x="1799282" y="5380877"/>
            <a:ext cx="101331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решение органа самоуправления организации на участие в реализации инновационного образовательного проекта, либо прикреплена ссылка на Устав организации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: скругленные углы 20"/>
          <p:cNvSpPr>
            <a:spLocks noChangeArrowheads="1"/>
          </p:cNvSpPr>
          <p:nvPr/>
        </p:nvSpPr>
        <p:spPr bwMode="auto">
          <a:xfrm>
            <a:off x="774700" y="1477123"/>
            <a:ext cx="11898884" cy="533147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2000" cap="all" dirty="0">
                <a:solidFill>
                  <a:srgbClr val="C00000"/>
                </a:solidFill>
                <a:latin typeface="Arial Black" panose="020B0A04020102020204"/>
              </a:rPr>
              <a:t>Выявленные ошибки в ходе ТЕХНИЧЕСКОЙ Экспертизы </a:t>
            </a:r>
            <a:r>
              <a:rPr lang="ru-RU" sz="2000" cap="all" dirty="0">
                <a:solidFill>
                  <a:srgbClr val="C00000"/>
                </a:solidFill>
                <a:latin typeface="Arial Black" panose="020B0A04020102020204"/>
                <a:cs typeface="Arial" panose="020B0604020202020204"/>
              </a:rPr>
              <a:t>в 2025 году</a:t>
            </a:r>
            <a:endParaRPr lang="ru-RU" sz="2000" cap="all" dirty="0">
              <a:solidFill>
                <a:srgbClr val="000000"/>
              </a:solidFill>
              <a:latin typeface="Arial Black" panose="020B0A04020102020204"/>
            </a:endParaRPr>
          </a:p>
          <a:p>
            <a:pPr>
              <a:buNone/>
            </a:pPr>
            <a:endParaRPr lang="ru-RU" sz="2000" cap="all" dirty="0">
              <a:solidFill>
                <a:srgbClr val="C00000"/>
              </a:solidFill>
              <a:latin typeface="Arial Black" panose="020B0A04020102020204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: скругленные углы 3"/>
          <p:cNvSpPr>
            <a:spLocks noChangeArrowheads="1"/>
          </p:cNvSpPr>
          <p:nvPr/>
        </p:nvSpPr>
        <p:spPr bwMode="auto">
          <a:xfrm>
            <a:off x="774700" y="2014716"/>
            <a:ext cx="9475112" cy="49484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/>
        </p:spPr>
        <p:txBody>
          <a:bodyPr lIns="91440" tIns="45720" rIns="91440" bIns="45720" anchor="t"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Arial Black" panose="020B0A04020102020204"/>
                <a:cs typeface="Arial" panose="020B0604020202020204"/>
              </a:rPr>
              <a:t>В разделе «Реализация проекта» не заполнено:</a:t>
            </a:r>
            <a:endParaRPr lang="ru-RU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13" name="Стрелка: вправо 10"/>
          <p:cNvSpPr>
            <a:spLocks noChangeArrowheads="1"/>
          </p:cNvSpPr>
          <p:nvPr/>
        </p:nvSpPr>
        <p:spPr bwMode="auto">
          <a:xfrm>
            <a:off x="930371" y="2978269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2" name="Стрелка: вправо 10"/>
          <p:cNvSpPr>
            <a:spLocks noChangeArrowheads="1"/>
          </p:cNvSpPr>
          <p:nvPr/>
        </p:nvSpPr>
        <p:spPr bwMode="auto">
          <a:xfrm>
            <a:off x="930372" y="3510472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5" name="Стрелка: вправо 10"/>
          <p:cNvSpPr>
            <a:spLocks noChangeArrowheads="1"/>
          </p:cNvSpPr>
          <p:nvPr/>
        </p:nvSpPr>
        <p:spPr bwMode="auto">
          <a:xfrm>
            <a:off x="930373" y="4105292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18" name="Стрелка: вправо 10"/>
          <p:cNvSpPr>
            <a:spLocks noChangeArrowheads="1"/>
          </p:cNvSpPr>
          <p:nvPr/>
        </p:nvSpPr>
        <p:spPr bwMode="auto">
          <a:xfrm>
            <a:off x="930373" y="4783415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 dirty="0"/>
          </a:p>
        </p:txBody>
      </p:sp>
      <p:sp>
        <p:nvSpPr>
          <p:cNvPr id="16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21802" y="626440"/>
            <a:ext cx="6413577" cy="111811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C93B3B"/>
                </a:solidFill>
                <a:latin typeface="Aptos Black" panose="020B0004020202020204" pitchFamily="34" charset="0"/>
              </a:rPr>
              <a:t>Вебинары для организаций-соискателей и действующих ФИП </a:t>
            </a:r>
            <a:endParaRPr sz="1400" b="1" dirty="0">
              <a:solidFill>
                <a:srgbClr val="C93B3B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58470" y="6469118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https://fip-edu.ru</a:t>
            </a:r>
          </a:p>
        </p:txBody>
      </p:sp>
      <p:sp>
        <p:nvSpPr>
          <p:cNvPr id="14" name="Стрелка: вправо 10"/>
          <p:cNvSpPr>
            <a:spLocks noChangeArrowheads="1"/>
          </p:cNvSpPr>
          <p:nvPr/>
        </p:nvSpPr>
        <p:spPr bwMode="auto">
          <a:xfrm>
            <a:off x="930373" y="5548413"/>
            <a:ext cx="556791" cy="391697"/>
          </a:xfrm>
          <a:prstGeom prst="rightArrow">
            <a:avLst>
              <a:gd name="adj1" fmla="val 50000"/>
              <a:gd name="adj2" fmla="val 49996"/>
            </a:avLst>
          </a:prstGeom>
          <a:noFill/>
          <a:ln w="9525" algn="ctr">
            <a:solidFill>
              <a:srgbClr val="C00000"/>
            </a:solidFill>
            <a:round/>
          </a:ln>
          <a:effectLst/>
        </p:spPr>
        <p:txBody>
          <a:bodyPr/>
          <a:lstStyle>
            <a:lvl1pPr defTabSz="104330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330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330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330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330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330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sp>
        <p:nvSpPr>
          <p:cNvPr id="11" name="TextBox 10"/>
          <p:cNvSpPr txBox="1"/>
          <p:nvPr/>
        </p:nvSpPr>
        <p:spPr>
          <a:xfrm>
            <a:off x="1563986" y="2967052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прогнозируемых результатах проекта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63986" y="3536172"/>
            <a:ext cx="103865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средствах мониторинга, контроля и обеспечения достоверности результатов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63986" y="4105292"/>
            <a:ext cx="9979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возможности масштабирования и тиражирования результатов проекта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63986" y="4662864"/>
            <a:ext cx="10386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планируемых и (или) существующих научных и (или) учебно-методических разработок по теме проекта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63986" y="5467796"/>
            <a:ext cx="98524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планируемой апробации и (или) внедрение результатов проекта, полученных после его реализации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13">
            <a:extLst>
              <a:ext uri="{FF2B5EF4-FFF2-40B4-BE49-F238E27FC236}">
                <a16:creationId xmlns:a16="http://schemas.microsoft.com/office/drawing/2014/main" id="{4C493674-29A2-4164-8884-E012C9A7E21A}"/>
              </a:ext>
            </a:extLst>
          </p:cNvPr>
          <p:cNvSpPr txBox="1">
            <a:spLocks/>
          </p:cNvSpPr>
          <p:nvPr/>
        </p:nvSpPr>
        <p:spPr>
          <a:xfrm>
            <a:off x="621802" y="266991"/>
            <a:ext cx="7855448" cy="104259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EA2A651-CF0A-7979-8A2B-1C25E094F2CD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734951-EDCC-2346-4BA1-447C7B6C72A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5C943C05-4D14-6DC8-49E2-6589035FDE8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9;p13">
            <a:extLst>
              <a:ext uri="{FF2B5EF4-FFF2-40B4-BE49-F238E27FC236}">
                <a16:creationId xmlns:a16="http://schemas.microsoft.com/office/drawing/2014/main" id="{C86B97EC-AFEC-7F91-75E6-FDE460C3207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E4935F-DA86-8AEB-40F8-3DC8F4B1CD13}"/>
              </a:ext>
            </a:extLst>
          </p:cNvPr>
          <p:cNvSpPr txBox="1"/>
          <p:nvPr/>
        </p:nvSpPr>
        <p:spPr>
          <a:xfrm>
            <a:off x="774700" y="3136612"/>
            <a:ext cx="72592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БЛАГОДАРИМ</a:t>
            </a:r>
            <a:r>
              <a:rPr lang="ru-RU" sz="3200" dirty="0">
                <a:solidFill>
                  <a:srgbClr val="536DA6"/>
                </a:solidFill>
                <a:latin typeface="Arial Black" panose="020B0A04020102020204" pitchFamily="34" charset="0"/>
              </a:rPr>
              <a:t> ЗА ВНИМАНИЕ!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F7017932-9E0F-77DB-4F02-52C1A24C0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650" y="3972165"/>
            <a:ext cx="9834216" cy="1325563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КОНТАКТЫ:</a:t>
            </a: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	Телефон: 8(499)400-02-48 добавочный 628</a:t>
            </a: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	Электронная почта: </a:t>
            </a:r>
            <a:r>
              <a:rPr lang="en-US" sz="2000" dirty="0">
                <a:solidFill>
                  <a:srgbClr val="536DA6"/>
                </a:solidFill>
                <a:latin typeface="Arial Black" panose="020B0A04020102020204" pitchFamily="34" charset="0"/>
              </a:rPr>
              <a:t>info@fip-edu.ru</a:t>
            </a:r>
            <a:endParaRPr lang="ru-RU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 descr="Телефонная трубка контур">
            <a:extLst>
              <a:ext uri="{FF2B5EF4-FFF2-40B4-BE49-F238E27FC236}">
                <a16:creationId xmlns:a16="http://schemas.microsoft.com/office/drawing/2014/main" id="{7DF8996D-ED70-C567-3D65-B984D491C1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73698" y="4452729"/>
            <a:ext cx="364434" cy="364434"/>
          </a:xfrm>
          <a:prstGeom prst="rect">
            <a:avLst/>
          </a:prstGeom>
        </p:spPr>
      </p:pic>
      <p:pic>
        <p:nvPicPr>
          <p:cNvPr id="10" name="Рисунок 9" descr="Электронная почта контур">
            <a:extLst>
              <a:ext uri="{FF2B5EF4-FFF2-40B4-BE49-F238E27FC236}">
                <a16:creationId xmlns:a16="http://schemas.microsoft.com/office/drawing/2014/main" id="{027B8C55-3862-6090-5B20-E2E8C04973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73698" y="4885724"/>
            <a:ext cx="364434" cy="364434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A6F09A6-6DAD-5B3D-5CDF-3FE36F15093A}"/>
              </a:ext>
            </a:extLst>
          </p:cNvPr>
          <p:cNvSpPr txBox="1">
            <a:spLocks/>
          </p:cNvSpPr>
          <p:nvPr/>
        </p:nvSpPr>
        <p:spPr>
          <a:xfrm>
            <a:off x="1091650" y="4713047"/>
            <a:ext cx="7315229" cy="106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b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rgbClr val="536DA6"/>
                </a:solidFill>
                <a:latin typeface="Arial Black" panose="020B0A04020102020204" pitchFamily="34" charset="0"/>
              </a:rPr>
              <a:t>	</a:t>
            </a:r>
            <a:r>
              <a:rPr lang="ru-RU" sz="1800" dirty="0">
                <a:solidFill>
                  <a:srgbClr val="536DA6"/>
                </a:solidFill>
                <a:latin typeface="Arial Black" panose="020B0A04020102020204" pitchFamily="34" charset="0"/>
              </a:rPr>
              <a:t>Официальный сайт: </a:t>
            </a:r>
            <a:r>
              <a:rPr lang="en-US" sz="1800" dirty="0">
                <a:solidFill>
                  <a:srgbClr val="536DA6"/>
                </a:solidFill>
                <a:latin typeface="Arial Black" panose="020B0A04020102020204" pitchFamily="34" charset="0"/>
              </a:rPr>
              <a:t>https://fip-edu.ru</a:t>
            </a:r>
            <a:endParaRPr lang="ru-RU" sz="1800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D24C9-4C36-B042-07DC-B60C7043B700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1D1BE8-56E6-44AC-A2D4-2773DF855128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46792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D1297E-9B22-7B05-C52A-E877003DE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55" y="2166761"/>
            <a:ext cx="7713353" cy="25244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9169E11-7421-A579-D972-C143D943C20B}"/>
              </a:ext>
            </a:extLst>
          </p:cNvPr>
          <p:cNvCxnSpPr/>
          <p:nvPr/>
        </p:nvCxnSpPr>
        <p:spPr>
          <a:xfrm>
            <a:off x="8173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3C5F71-3E78-9E84-3922-22EBE19BDE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9" name="Google Shape;58;p13">
            <a:extLst>
              <a:ext uri="{FF2B5EF4-FFF2-40B4-BE49-F238E27FC236}">
                <a16:creationId xmlns:a16="http://schemas.microsoft.com/office/drawing/2014/main" id="{603D809F-D6FE-8EB1-A979-831F1F837A5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9;p13">
            <a:extLst>
              <a:ext uri="{FF2B5EF4-FFF2-40B4-BE49-F238E27FC236}">
                <a16:creationId xmlns:a16="http://schemas.microsoft.com/office/drawing/2014/main" id="{8E673985-4942-D73C-D018-638607E77D5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9179D9-8D94-A25A-0EFA-8429A05A8003}"/>
              </a:ext>
            </a:extLst>
          </p:cNvPr>
          <p:cNvSpPr txBox="1"/>
          <p:nvPr/>
        </p:nvSpPr>
        <p:spPr>
          <a:xfrm>
            <a:off x="708494" y="1309587"/>
            <a:ext cx="11021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 актуальными материалами, составляющими нормативно-правовую базу работ в рамках инновационной инфраструктуры можно ознакомиться в разделе документы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A4EEF9A-9285-C108-B372-4C450F8D7780}"/>
              </a:ext>
            </a:extLst>
          </p:cNvPr>
          <p:cNvSpPr/>
          <p:nvPr/>
        </p:nvSpPr>
        <p:spPr>
          <a:xfrm>
            <a:off x="8433263" y="3150469"/>
            <a:ext cx="2880816" cy="78324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Приказ № 200 от 24.05.2026 «О федеральных инновационных площадках»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318D096-A35E-E840-6181-CA4D28F999CA}"/>
              </a:ext>
            </a:extLst>
          </p:cNvPr>
          <p:cNvSpPr/>
          <p:nvPr/>
        </p:nvSpPr>
        <p:spPr>
          <a:xfrm>
            <a:off x="7890161" y="5373672"/>
            <a:ext cx="3967020" cy="78324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Приказ «Об утверждении Порядка формирования и функционирования инновационной инфраструктуры» в </a:t>
            </a:r>
            <a: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  <a:t>АКТУАЛЬНОЙ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редакции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62A58D8-DDC4-59E3-E3F4-94C265EC6FF6}"/>
              </a:ext>
            </a:extLst>
          </p:cNvPr>
          <p:cNvSpPr/>
          <p:nvPr/>
        </p:nvSpPr>
        <p:spPr>
          <a:xfrm>
            <a:off x="8651696" y="2055917"/>
            <a:ext cx="1357745" cy="78324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Подраздел «ПРИКАЗЫ»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243381-8839-742A-BBF6-8242023D45FF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BF542D0-DAD5-B14D-E5B3-582B5E1E3726}"/>
              </a:ext>
            </a:extLst>
          </p:cNvPr>
          <p:cNvCxnSpPr>
            <a:cxnSpLocks/>
          </p:cNvCxnSpPr>
          <p:nvPr/>
        </p:nvCxnSpPr>
        <p:spPr>
          <a:xfrm flipH="1">
            <a:off x="1536192" y="2270115"/>
            <a:ext cx="7115504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576EC41-F5BD-9900-14A2-978165C7EC76}"/>
              </a:ext>
            </a:extLst>
          </p:cNvPr>
          <p:cNvCxnSpPr>
            <a:cxnSpLocks/>
          </p:cNvCxnSpPr>
          <p:nvPr/>
        </p:nvCxnSpPr>
        <p:spPr>
          <a:xfrm flipH="1" flipV="1">
            <a:off x="5266944" y="2839161"/>
            <a:ext cx="3026664" cy="5626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1542558-17CF-D29A-4C7D-FF4589E3576F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7CEAC02-41C3-ACB9-A61D-ABB382420879}"/>
              </a:ext>
            </a:extLst>
          </p:cNvPr>
          <p:cNvCxnSpPr>
            <a:cxnSpLocks/>
          </p:cNvCxnSpPr>
          <p:nvPr/>
        </p:nvCxnSpPr>
        <p:spPr>
          <a:xfrm flipH="1" flipV="1">
            <a:off x="4736592" y="4425696"/>
            <a:ext cx="3071273" cy="98501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106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F987628-65F6-9474-4AE0-B96559408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244" y="2118544"/>
            <a:ext cx="7741996" cy="377883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6B4121-785F-C813-FDD9-1A4DDD155C3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38186F35-C129-2480-7744-11E5A0DE1B0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9;p13">
            <a:extLst>
              <a:ext uri="{FF2B5EF4-FFF2-40B4-BE49-F238E27FC236}">
                <a16:creationId xmlns:a16="http://schemas.microsoft.com/office/drawing/2014/main" id="{3919432D-DFF5-8E8A-8EB1-AFD7C05B6AF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18117F6-C1BB-8855-90B2-11C79EA16020}"/>
              </a:ext>
            </a:extLst>
          </p:cNvPr>
          <p:cNvCxnSpPr/>
          <p:nvPr/>
        </p:nvCxnSpPr>
        <p:spPr>
          <a:xfrm>
            <a:off x="8173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DED1F5A-00E1-C2D9-7B7F-A547D8B6393A}"/>
              </a:ext>
            </a:extLst>
          </p:cNvPr>
          <p:cNvSpPr txBox="1"/>
          <p:nvPr/>
        </p:nvSpPr>
        <p:spPr>
          <a:xfrm>
            <a:off x="708494" y="1309587"/>
            <a:ext cx="80153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Актуальную информацию о вебинарах и иных мероприятиях по ФИП можно узнать в разделе «Мероприятия»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D51F745-06E7-FA08-5DB7-E6897559E905}"/>
              </a:ext>
            </a:extLst>
          </p:cNvPr>
          <p:cNvSpPr/>
          <p:nvPr/>
        </p:nvSpPr>
        <p:spPr>
          <a:xfrm>
            <a:off x="169418" y="4099118"/>
            <a:ext cx="1622621" cy="78324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Ссылка на видеозапись мероприятия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5FCA594-0CBC-57E2-BA21-BB0712773845}"/>
              </a:ext>
            </a:extLst>
          </p:cNvPr>
          <p:cNvCxnSpPr>
            <a:cxnSpLocks/>
          </p:cNvCxnSpPr>
          <p:nvPr/>
        </p:nvCxnSpPr>
        <p:spPr>
          <a:xfrm flipV="1">
            <a:off x="1758037" y="4289513"/>
            <a:ext cx="1167393" cy="8513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7211FD6C-4080-2690-5061-EBB8736E7DC4}"/>
              </a:ext>
            </a:extLst>
          </p:cNvPr>
          <p:cNvCxnSpPr>
            <a:cxnSpLocks/>
          </p:cNvCxnSpPr>
          <p:nvPr/>
        </p:nvCxnSpPr>
        <p:spPr>
          <a:xfrm>
            <a:off x="1681232" y="4845247"/>
            <a:ext cx="687591" cy="8152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0E3E0203-31CE-1040-F031-7EEB7AD26473}"/>
              </a:ext>
            </a:extLst>
          </p:cNvPr>
          <p:cNvSpPr/>
          <p:nvPr/>
        </p:nvSpPr>
        <p:spPr>
          <a:xfrm>
            <a:off x="5235489" y="6030392"/>
            <a:ext cx="2076200" cy="78324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Материалы (презентации) вебинаров</a:t>
            </a: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CF855078-6300-B02C-5DE7-B6285254189C}"/>
              </a:ext>
            </a:extLst>
          </p:cNvPr>
          <p:cNvCxnSpPr>
            <a:cxnSpLocks/>
          </p:cNvCxnSpPr>
          <p:nvPr/>
        </p:nvCxnSpPr>
        <p:spPr>
          <a:xfrm flipH="1" flipV="1">
            <a:off x="3371576" y="5490365"/>
            <a:ext cx="1802310" cy="68604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00B2CA48-7C5C-1BD8-3AA4-B5046A940829}"/>
              </a:ext>
            </a:extLst>
          </p:cNvPr>
          <p:cNvCxnSpPr>
            <a:cxnSpLocks/>
          </p:cNvCxnSpPr>
          <p:nvPr/>
        </p:nvCxnSpPr>
        <p:spPr>
          <a:xfrm flipH="1" flipV="1">
            <a:off x="3414660" y="3867912"/>
            <a:ext cx="2072083" cy="20959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06D67E3-0226-0630-7560-F5C9DCE18457}"/>
              </a:ext>
            </a:extLst>
          </p:cNvPr>
          <p:cNvSpPr/>
          <p:nvPr/>
        </p:nvSpPr>
        <p:spPr>
          <a:xfrm>
            <a:off x="292623" y="1943330"/>
            <a:ext cx="2076200" cy="873022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Подраздел «Вебинары для организаций»</a:t>
            </a:r>
          </a:p>
        </p:txBody>
      </p:sp>
      <p:sp>
        <p:nvSpPr>
          <p:cNvPr id="51" name="Стрелка: вправо 50">
            <a:extLst>
              <a:ext uri="{FF2B5EF4-FFF2-40B4-BE49-F238E27FC236}">
                <a16:creationId xmlns:a16="http://schemas.microsoft.com/office/drawing/2014/main" id="{88F9A790-5AD9-2574-E733-E19C2B016FA8}"/>
              </a:ext>
            </a:extLst>
          </p:cNvPr>
          <p:cNvSpPr/>
          <p:nvPr/>
        </p:nvSpPr>
        <p:spPr>
          <a:xfrm>
            <a:off x="2368823" y="2523839"/>
            <a:ext cx="720439" cy="3589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4ACEAA-3C2C-072C-505B-AD2ED0EE99BB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B1A7E2-0272-592A-8DB1-E08DF1E9E505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ED9923-6BD4-DA9C-6EEC-C8D051B6C4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5194" y="4676014"/>
            <a:ext cx="2802521" cy="13543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1E8ECA-BBE3-2225-0D57-F6F8DA7763E9}"/>
              </a:ext>
            </a:extLst>
          </p:cNvPr>
          <p:cNvSpPr txBox="1"/>
          <p:nvPr/>
        </p:nvSpPr>
        <p:spPr>
          <a:xfrm>
            <a:off x="9539729" y="3790436"/>
            <a:ext cx="23266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 случае возникновения вопросов</a:t>
            </a:r>
          </a:p>
        </p:txBody>
      </p:sp>
    </p:spTree>
    <p:extLst>
      <p:ext uri="{BB962C8B-B14F-4D97-AF65-F5344CB8AC3E}">
        <p14:creationId xmlns:p14="http://schemas.microsoft.com/office/powerpoint/2010/main" val="1583063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18BC5-071B-1A52-B1DE-178A95B79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790C7C-8A30-5FE6-E75E-A6703636691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>
            <a:extLst>
              <a:ext uri="{FF2B5EF4-FFF2-40B4-BE49-F238E27FC236}">
                <a16:creationId xmlns:a16="http://schemas.microsoft.com/office/drawing/2014/main" id="{DAF05CF0-CB28-E269-DA38-D5BF68BFFEF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9;p13">
            <a:extLst>
              <a:ext uri="{FF2B5EF4-FFF2-40B4-BE49-F238E27FC236}">
                <a16:creationId xmlns:a16="http://schemas.microsoft.com/office/drawing/2014/main" id="{878BDF3F-4FD7-84A0-3C8E-1601D8E9DB4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EFBF992-0EBB-538C-8C2C-DC3A98632465}"/>
              </a:ext>
            </a:extLst>
          </p:cNvPr>
          <p:cNvCxnSpPr/>
          <p:nvPr/>
        </p:nvCxnSpPr>
        <p:spPr>
          <a:xfrm>
            <a:off x="8173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6B6CF8F-D76D-159C-2CAE-58666987D4FE}"/>
              </a:ext>
            </a:extLst>
          </p:cNvPr>
          <p:cNvSpPr txBox="1"/>
          <p:nvPr/>
        </p:nvSpPr>
        <p:spPr>
          <a:xfrm>
            <a:off x="708494" y="1309587"/>
            <a:ext cx="113341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 материалами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Библиотеки (реестра) лучших эффективных проектов ФИП и результативных практик инновационной деятельности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можно ознакомиться в разделе 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«Реестр»</a:t>
            </a: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E3D092-DF6B-1ACE-225E-857C6FC434A5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3C045-5B1E-912E-8EAE-B77A7FEE5131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7A72CB-4091-4E90-FF62-C3A30086E1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7493" y="1906330"/>
            <a:ext cx="7683627" cy="4653087"/>
          </a:xfrm>
          <a:prstGeom prst="rect">
            <a:avLst/>
          </a:prstGeom>
          <a:ln>
            <a:solidFill>
              <a:srgbClr val="536DA6"/>
            </a:solidFill>
          </a:ln>
        </p:spPr>
      </p:pic>
    </p:spTree>
    <p:extLst>
      <p:ext uri="{BB962C8B-B14F-4D97-AF65-F5344CB8AC3E}">
        <p14:creationId xmlns:p14="http://schemas.microsoft.com/office/powerpoint/2010/main" val="1967277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774700" y="1536899"/>
            <a:ext cx="104578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000" kern="100" dirty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</a:t>
            </a:r>
            <a:endParaRPr lang="ru-RU" sz="2000" kern="100" dirty="0">
              <a:solidFill>
                <a:srgbClr val="536DA6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76D385-9EA1-E792-33F9-CD76C2C452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331" y="3013075"/>
            <a:ext cx="4902474" cy="360128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A1EE8D6-11AA-A2D1-045D-E6E574956893}"/>
              </a:ext>
            </a:extLst>
          </p:cNvPr>
          <p:cNvSpPr/>
          <p:nvPr/>
        </p:nvSpPr>
        <p:spPr>
          <a:xfrm>
            <a:off x="6095999" y="2365266"/>
            <a:ext cx="5321301" cy="51776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Вход в личный кабинет действующих ФИП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797747" y="2359245"/>
            <a:ext cx="4912058" cy="5237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Регистрация заявки организации-соискателя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822BA5-36F1-9478-AFB4-4DE54F34D03F}"/>
              </a:ext>
            </a:extLst>
          </p:cNvPr>
          <p:cNvSpPr txBox="1"/>
          <p:nvPr/>
        </p:nvSpPr>
        <p:spPr>
          <a:xfrm>
            <a:off x="797747" y="1843060"/>
            <a:ext cx="49024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000" kern="100" dirty="0">
                <a:solidFill>
                  <a:srgbClr val="536DA6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Заявок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2DF070-8BC0-776E-C9A3-4DCF20B5C853}"/>
              </a:ext>
            </a:extLst>
          </p:cNvPr>
          <p:cNvSpPr txBox="1"/>
          <p:nvPr/>
        </p:nvSpPr>
        <p:spPr>
          <a:xfrm>
            <a:off x="6095999" y="1843060"/>
            <a:ext cx="49024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000" kern="100" dirty="0">
                <a:solidFill>
                  <a:srgbClr val="536DA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Отчетов</a:t>
            </a:r>
            <a:endParaRPr lang="ru-RU" sz="2000" kern="100" dirty="0">
              <a:solidFill>
                <a:srgbClr val="536DA6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F9AC2F-4E59-25D3-B2A2-B3FCF9FE56DA}"/>
              </a:ext>
            </a:extLst>
          </p:cNvPr>
          <p:cNvSpPr txBox="1"/>
          <p:nvPr/>
        </p:nvSpPr>
        <p:spPr>
          <a:xfrm>
            <a:off x="10277735" y="6590519"/>
            <a:ext cx="21335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35DE95-4C9B-ED7C-C0B8-43495B0EFC2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2711"/>
          <a:stretch/>
        </p:blipFill>
        <p:spPr>
          <a:xfrm>
            <a:off x="6095999" y="3019629"/>
            <a:ext cx="5419412" cy="36130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88CEC5-DBEB-60BD-0306-E255826C82DC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51EA46-4B2F-1264-F49F-FA79F1C284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7250" y="4033287"/>
            <a:ext cx="2105497" cy="185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774701" y="1476405"/>
            <a:ext cx="3753131" cy="5847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Заходим на главную страницу сайта и вводим свои данные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A1EE8D6-11AA-A2D1-045D-E6E574956893}"/>
              </a:ext>
            </a:extLst>
          </p:cNvPr>
          <p:cNvSpPr/>
          <p:nvPr/>
        </p:nvSpPr>
        <p:spPr>
          <a:xfrm>
            <a:off x="774700" y="4484240"/>
            <a:ext cx="3753132" cy="21067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В разделе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«Моя заявка»</a:t>
            </a:r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ru-RU" sz="1600" i="1" dirty="0">
                <a:solidFill>
                  <a:srgbClr val="536DA6"/>
                </a:solidFill>
                <a:latin typeface="Century" panose="02040604050505020304" pitchFamily="18" charset="0"/>
              </a:rPr>
              <a:t>Создать свою, если не состоите в организации</a:t>
            </a:r>
          </a:p>
          <a:p>
            <a:pPr marL="342900" indent="-342900">
              <a:buAutoNum type="arabicPeriod"/>
            </a:pPr>
            <a:r>
              <a:rPr lang="ru-RU" sz="1600" i="1" dirty="0">
                <a:solidFill>
                  <a:srgbClr val="536DA6"/>
                </a:solidFill>
                <a:latin typeface="Century" panose="02040604050505020304" pitchFamily="18" charset="0"/>
              </a:rPr>
              <a:t>Выбрать существующую организацию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89334B0-27AE-65E3-E7E1-B63C6C038920}"/>
              </a:ext>
            </a:extLst>
          </p:cNvPr>
          <p:cNvSpPr/>
          <p:nvPr/>
        </p:nvSpPr>
        <p:spPr>
          <a:xfrm>
            <a:off x="5527964" y="1584618"/>
            <a:ext cx="4093604" cy="4765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Выбираем раздел «Моя заявка»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509D9266-BEB9-B9FE-8CA5-688A06A346C2}"/>
              </a:ext>
            </a:extLst>
          </p:cNvPr>
          <p:cNvSpPr/>
          <p:nvPr/>
        </p:nvSpPr>
        <p:spPr>
          <a:xfrm>
            <a:off x="4671024" y="2799627"/>
            <a:ext cx="713748" cy="400110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22E8F444-DC85-52CC-E687-9753BF24F92F}"/>
              </a:ext>
            </a:extLst>
          </p:cNvPr>
          <p:cNvSpPr/>
          <p:nvPr/>
        </p:nvSpPr>
        <p:spPr>
          <a:xfrm>
            <a:off x="4671024" y="5188766"/>
            <a:ext cx="713748" cy="385658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7FD109C-97FA-6151-8B1B-E9FF393A28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7964" y="4121082"/>
            <a:ext cx="4093604" cy="238785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ECCEFB-F145-AC87-0D70-B181516039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700" y="2227997"/>
            <a:ext cx="3753131" cy="18930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226B755-C07A-A0AC-9B9E-0EAC508A02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7964" y="2151514"/>
            <a:ext cx="4093604" cy="1588381"/>
          </a:xfrm>
          <a:prstGeom prst="rect">
            <a:avLst/>
          </a:prstGeom>
          <a:ln>
            <a:solidFill>
              <a:srgbClr val="002060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id="{5402A8C7-2C5D-C159-D84A-4B98BF00054D}"/>
                  </a:ext>
                </a:extLst>
              </p14:cNvPr>
              <p14:cNvContentPartPr/>
              <p14:nvPr/>
            </p14:nvContentPartPr>
            <p14:xfrm>
              <a:off x="6804576" y="3276288"/>
              <a:ext cx="164520" cy="8964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5402A8C7-2C5D-C159-D84A-4B98BF00054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98456" y="3270168"/>
                <a:ext cx="176760" cy="10188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940A1C18-27C7-EDCA-E2C6-5F4C163FAC32}"/>
              </a:ext>
            </a:extLst>
          </p:cNvPr>
          <p:cNvGrpSpPr/>
          <p:nvPr/>
        </p:nvGrpSpPr>
        <p:grpSpPr>
          <a:xfrm>
            <a:off x="6272496" y="3273048"/>
            <a:ext cx="768240" cy="137520"/>
            <a:chOff x="6272496" y="3273048"/>
            <a:chExt cx="768240" cy="13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Рукописный ввод 19">
                  <a:extLst>
                    <a:ext uri="{FF2B5EF4-FFF2-40B4-BE49-F238E27FC236}">
                      <a16:creationId xmlns:a16="http://schemas.microsoft.com/office/drawing/2014/main" id="{76382C37-7012-6CC2-BF81-0A7A55F523AC}"/>
                    </a:ext>
                  </a:extLst>
                </p14:cNvPr>
                <p14:cNvContentPartPr/>
                <p14:nvPr/>
              </p14:nvContentPartPr>
              <p14:xfrm>
                <a:off x="6921576" y="3300768"/>
                <a:ext cx="360" cy="360"/>
              </p14:xfrm>
            </p:contentPart>
          </mc:Choice>
          <mc:Fallback xmlns="">
            <p:pic>
              <p:nvPicPr>
                <p:cNvPr id="20" name="Рукописный ввод 19">
                  <a:extLst>
                    <a:ext uri="{FF2B5EF4-FFF2-40B4-BE49-F238E27FC236}">
                      <a16:creationId xmlns:a16="http://schemas.microsoft.com/office/drawing/2014/main" id="{76382C37-7012-6CC2-BF81-0A7A55F523A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85857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1" name="Рукописный ввод 20">
                  <a:extLst>
                    <a:ext uri="{FF2B5EF4-FFF2-40B4-BE49-F238E27FC236}">
                      <a16:creationId xmlns:a16="http://schemas.microsoft.com/office/drawing/2014/main" id="{6C2A743B-CCD1-F369-4855-8A6D6F1C801F}"/>
                    </a:ext>
                  </a:extLst>
                </p14:cNvPr>
                <p14:cNvContentPartPr/>
                <p14:nvPr/>
              </p14:nvContentPartPr>
              <p14:xfrm>
                <a:off x="6958296" y="3300768"/>
                <a:ext cx="360" cy="360"/>
              </p14:xfrm>
            </p:contentPart>
          </mc:Choice>
          <mc:Fallback xmlns="">
            <p:pic>
              <p:nvPicPr>
                <p:cNvPr id="21" name="Рукописный ввод 20">
                  <a:extLst>
                    <a:ext uri="{FF2B5EF4-FFF2-40B4-BE49-F238E27FC236}">
                      <a16:creationId xmlns:a16="http://schemas.microsoft.com/office/drawing/2014/main" id="{6C2A743B-CCD1-F369-4855-8A6D6F1C801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89529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2" name="Рукописный ввод 21">
                  <a:extLst>
                    <a:ext uri="{FF2B5EF4-FFF2-40B4-BE49-F238E27FC236}">
                      <a16:creationId xmlns:a16="http://schemas.microsoft.com/office/drawing/2014/main" id="{A42790F3-04DA-0F13-DD42-5A9293A3F3A4}"/>
                    </a:ext>
                  </a:extLst>
                </p14:cNvPr>
                <p14:cNvContentPartPr/>
                <p14:nvPr/>
              </p14:nvContentPartPr>
              <p14:xfrm>
                <a:off x="6967296" y="3300768"/>
                <a:ext cx="360" cy="360"/>
              </p14:xfrm>
            </p:contentPart>
          </mc:Choice>
          <mc:Fallback xmlns="">
            <p:pic>
              <p:nvPicPr>
                <p:cNvPr id="22" name="Рукописный ввод 21">
                  <a:extLst>
                    <a:ext uri="{FF2B5EF4-FFF2-40B4-BE49-F238E27FC236}">
                      <a16:creationId xmlns:a16="http://schemas.microsoft.com/office/drawing/2014/main" id="{A42790F3-04DA-0F13-DD42-5A9293A3F3A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90465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5" name="Рукописный ввод 24">
                  <a:extLst>
                    <a:ext uri="{FF2B5EF4-FFF2-40B4-BE49-F238E27FC236}">
                      <a16:creationId xmlns:a16="http://schemas.microsoft.com/office/drawing/2014/main" id="{A6935EC4-4F4F-69DA-6B54-42641AAD175D}"/>
                    </a:ext>
                  </a:extLst>
                </p14:cNvPr>
                <p14:cNvContentPartPr/>
                <p14:nvPr/>
              </p14:nvContentPartPr>
              <p14:xfrm>
                <a:off x="7040376" y="3408768"/>
                <a:ext cx="360" cy="1800"/>
              </p14:xfrm>
            </p:contentPart>
          </mc:Choice>
          <mc:Fallback xmlns="">
            <p:pic>
              <p:nvPicPr>
                <p:cNvPr id="25" name="Рукописный ввод 24">
                  <a:extLst>
                    <a:ext uri="{FF2B5EF4-FFF2-40B4-BE49-F238E27FC236}">
                      <a16:creationId xmlns:a16="http://schemas.microsoft.com/office/drawing/2014/main" id="{A6935EC4-4F4F-69DA-6B54-42641AAD175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977736" y="3346128"/>
                  <a:ext cx="126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6" name="Рукописный ввод 25">
                  <a:extLst>
                    <a:ext uri="{FF2B5EF4-FFF2-40B4-BE49-F238E27FC236}">
                      <a16:creationId xmlns:a16="http://schemas.microsoft.com/office/drawing/2014/main" id="{3EE5DC1B-E99A-DA96-D0B3-4DE85002CD6C}"/>
                    </a:ext>
                  </a:extLst>
                </p14:cNvPr>
                <p14:cNvContentPartPr/>
                <p14:nvPr/>
              </p14:nvContentPartPr>
              <p14:xfrm>
                <a:off x="7022016" y="3282408"/>
                <a:ext cx="360" cy="360"/>
              </p14:xfrm>
            </p:contentPart>
          </mc:Choice>
          <mc:Fallback xmlns="">
            <p:pic>
              <p:nvPicPr>
                <p:cNvPr id="26" name="Рукописный ввод 25">
                  <a:extLst>
                    <a:ext uri="{FF2B5EF4-FFF2-40B4-BE49-F238E27FC236}">
                      <a16:creationId xmlns:a16="http://schemas.microsoft.com/office/drawing/2014/main" id="{3EE5DC1B-E99A-DA96-D0B3-4DE85002CD6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959376" y="3219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8" name="Рукописный ввод 27">
                  <a:extLst>
                    <a:ext uri="{FF2B5EF4-FFF2-40B4-BE49-F238E27FC236}">
                      <a16:creationId xmlns:a16="http://schemas.microsoft.com/office/drawing/2014/main" id="{8BF882D2-1793-8842-F4C9-D45E53B0B94C}"/>
                    </a:ext>
                  </a:extLst>
                </p14:cNvPr>
                <p14:cNvContentPartPr/>
                <p14:nvPr/>
              </p14:nvContentPartPr>
              <p14:xfrm>
                <a:off x="6784776" y="3346488"/>
                <a:ext cx="360" cy="360"/>
              </p14:xfrm>
            </p:contentPart>
          </mc:Choice>
          <mc:Fallback xmlns="">
            <p:pic>
              <p:nvPicPr>
                <p:cNvPr id="28" name="Рукописный ввод 27">
                  <a:extLst>
                    <a:ext uri="{FF2B5EF4-FFF2-40B4-BE49-F238E27FC236}">
                      <a16:creationId xmlns:a16="http://schemas.microsoft.com/office/drawing/2014/main" id="{8BF882D2-1793-8842-F4C9-D45E53B0B94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721776" y="328348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0" name="Рукописный ввод 29">
                  <a:extLst>
                    <a:ext uri="{FF2B5EF4-FFF2-40B4-BE49-F238E27FC236}">
                      <a16:creationId xmlns:a16="http://schemas.microsoft.com/office/drawing/2014/main" id="{49A3401B-D436-6FBB-E36F-0FD75C0C0DA0}"/>
                    </a:ext>
                  </a:extLst>
                </p14:cNvPr>
                <p14:cNvContentPartPr/>
                <p14:nvPr/>
              </p14:nvContentPartPr>
              <p14:xfrm>
                <a:off x="6812136" y="3291408"/>
                <a:ext cx="360" cy="360"/>
              </p14:xfrm>
            </p:contentPart>
          </mc:Choice>
          <mc:Fallback xmlns="">
            <p:pic>
              <p:nvPicPr>
                <p:cNvPr id="30" name="Рукописный ввод 29">
                  <a:extLst>
                    <a:ext uri="{FF2B5EF4-FFF2-40B4-BE49-F238E27FC236}">
                      <a16:creationId xmlns:a16="http://schemas.microsoft.com/office/drawing/2014/main" id="{49A3401B-D436-6FBB-E36F-0FD75C0C0DA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749136" y="3228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1" name="Рукописный ввод 30">
                  <a:extLst>
                    <a:ext uri="{FF2B5EF4-FFF2-40B4-BE49-F238E27FC236}">
                      <a16:creationId xmlns:a16="http://schemas.microsoft.com/office/drawing/2014/main" id="{ECC43535-C97C-1400-84A6-ACFBA2196D97}"/>
                    </a:ext>
                  </a:extLst>
                </p14:cNvPr>
                <p14:cNvContentPartPr/>
                <p14:nvPr/>
              </p14:nvContentPartPr>
              <p14:xfrm>
                <a:off x="6711336" y="3300768"/>
                <a:ext cx="360" cy="360"/>
              </p14:xfrm>
            </p:contentPart>
          </mc:Choice>
          <mc:Fallback xmlns="">
            <p:pic>
              <p:nvPicPr>
                <p:cNvPr id="31" name="Рукописный ввод 30">
                  <a:extLst>
                    <a:ext uri="{FF2B5EF4-FFF2-40B4-BE49-F238E27FC236}">
                      <a16:creationId xmlns:a16="http://schemas.microsoft.com/office/drawing/2014/main" id="{ECC43535-C97C-1400-84A6-ACFBA2196D9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64869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2" name="Рукописный ввод 31">
                  <a:extLst>
                    <a:ext uri="{FF2B5EF4-FFF2-40B4-BE49-F238E27FC236}">
                      <a16:creationId xmlns:a16="http://schemas.microsoft.com/office/drawing/2014/main" id="{16480E5B-C10C-D6EF-4ADC-BDF3982FEF3E}"/>
                    </a:ext>
                  </a:extLst>
                </p14:cNvPr>
                <p14:cNvContentPartPr/>
                <p14:nvPr/>
              </p14:nvContentPartPr>
              <p14:xfrm>
                <a:off x="6592536" y="3300768"/>
                <a:ext cx="360" cy="360"/>
              </p14:xfrm>
            </p:contentPart>
          </mc:Choice>
          <mc:Fallback xmlns="">
            <p:pic>
              <p:nvPicPr>
                <p:cNvPr id="32" name="Рукописный ввод 31">
                  <a:extLst>
                    <a:ext uri="{FF2B5EF4-FFF2-40B4-BE49-F238E27FC236}">
                      <a16:creationId xmlns:a16="http://schemas.microsoft.com/office/drawing/2014/main" id="{16480E5B-C10C-D6EF-4ADC-BDF3982FEF3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52953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3" name="Рукописный ввод 32">
                  <a:extLst>
                    <a:ext uri="{FF2B5EF4-FFF2-40B4-BE49-F238E27FC236}">
                      <a16:creationId xmlns:a16="http://schemas.microsoft.com/office/drawing/2014/main" id="{01F95B94-9AA6-52A5-C2E7-DBFCC20A3F04}"/>
                    </a:ext>
                  </a:extLst>
                </p14:cNvPr>
                <p14:cNvContentPartPr/>
                <p14:nvPr/>
              </p14:nvContentPartPr>
              <p14:xfrm>
                <a:off x="6528456" y="3300768"/>
                <a:ext cx="360" cy="360"/>
              </p14:xfrm>
            </p:contentPart>
          </mc:Choice>
          <mc:Fallback xmlns="">
            <p:pic>
              <p:nvPicPr>
                <p:cNvPr id="33" name="Рукописный ввод 32">
                  <a:extLst>
                    <a:ext uri="{FF2B5EF4-FFF2-40B4-BE49-F238E27FC236}">
                      <a16:creationId xmlns:a16="http://schemas.microsoft.com/office/drawing/2014/main" id="{01F95B94-9AA6-52A5-C2E7-DBFCC20A3F0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6581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4" name="Рукописный ввод 33">
                  <a:extLst>
                    <a:ext uri="{FF2B5EF4-FFF2-40B4-BE49-F238E27FC236}">
                      <a16:creationId xmlns:a16="http://schemas.microsoft.com/office/drawing/2014/main" id="{048FF633-0898-6FC4-0108-799CBB8F8312}"/>
                    </a:ext>
                  </a:extLst>
                </p14:cNvPr>
                <p14:cNvContentPartPr/>
                <p14:nvPr/>
              </p14:nvContentPartPr>
              <p14:xfrm>
                <a:off x="6464736" y="3300768"/>
                <a:ext cx="360" cy="360"/>
              </p14:xfrm>
            </p:contentPart>
          </mc:Choice>
          <mc:Fallback xmlns="">
            <p:pic>
              <p:nvPicPr>
                <p:cNvPr id="34" name="Рукописный ввод 33">
                  <a:extLst>
                    <a:ext uri="{FF2B5EF4-FFF2-40B4-BE49-F238E27FC236}">
                      <a16:creationId xmlns:a16="http://schemas.microsoft.com/office/drawing/2014/main" id="{048FF633-0898-6FC4-0108-799CBB8F831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0173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5" name="Рукописный ввод 34">
                  <a:extLst>
                    <a:ext uri="{FF2B5EF4-FFF2-40B4-BE49-F238E27FC236}">
                      <a16:creationId xmlns:a16="http://schemas.microsoft.com/office/drawing/2014/main" id="{1BCCF936-7BAF-9530-9DB6-90C15CCF6F1C}"/>
                    </a:ext>
                  </a:extLst>
                </p14:cNvPr>
                <p14:cNvContentPartPr/>
                <p14:nvPr/>
              </p14:nvContentPartPr>
              <p14:xfrm>
                <a:off x="6455376" y="3300768"/>
                <a:ext cx="360" cy="360"/>
              </p14:xfrm>
            </p:contentPart>
          </mc:Choice>
          <mc:Fallback xmlns="">
            <p:pic>
              <p:nvPicPr>
                <p:cNvPr id="35" name="Рукописный ввод 34">
                  <a:extLst>
                    <a:ext uri="{FF2B5EF4-FFF2-40B4-BE49-F238E27FC236}">
                      <a16:creationId xmlns:a16="http://schemas.microsoft.com/office/drawing/2014/main" id="{1BCCF936-7BAF-9530-9DB6-90C15CCF6F1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39237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6" name="Рукописный ввод 35">
                  <a:extLst>
                    <a:ext uri="{FF2B5EF4-FFF2-40B4-BE49-F238E27FC236}">
                      <a16:creationId xmlns:a16="http://schemas.microsoft.com/office/drawing/2014/main" id="{D6C379BD-BCB9-2DEB-7436-70090AF64EAA}"/>
                    </a:ext>
                  </a:extLst>
                </p14:cNvPr>
                <p14:cNvContentPartPr/>
                <p14:nvPr/>
              </p14:nvContentPartPr>
              <p14:xfrm>
                <a:off x="6446376" y="3300768"/>
                <a:ext cx="360" cy="360"/>
              </p14:xfrm>
            </p:contentPart>
          </mc:Choice>
          <mc:Fallback xmlns="">
            <p:pic>
              <p:nvPicPr>
                <p:cNvPr id="36" name="Рукописный ввод 35">
                  <a:extLst>
                    <a:ext uri="{FF2B5EF4-FFF2-40B4-BE49-F238E27FC236}">
                      <a16:creationId xmlns:a16="http://schemas.microsoft.com/office/drawing/2014/main" id="{D6C379BD-BCB9-2DEB-7436-70090AF64EA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383376" y="3238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7" name="Рукописный ввод 36">
                  <a:extLst>
                    <a:ext uri="{FF2B5EF4-FFF2-40B4-BE49-F238E27FC236}">
                      <a16:creationId xmlns:a16="http://schemas.microsoft.com/office/drawing/2014/main" id="{D1B40E21-A4CA-4392-CC6D-6AA86E9D2F17}"/>
                    </a:ext>
                  </a:extLst>
                </p14:cNvPr>
                <p14:cNvContentPartPr/>
                <p14:nvPr/>
              </p14:nvContentPartPr>
              <p14:xfrm>
                <a:off x="6446376" y="3300768"/>
                <a:ext cx="360" cy="1800"/>
              </p14:xfrm>
            </p:contentPart>
          </mc:Choice>
          <mc:Fallback xmlns="">
            <p:pic>
              <p:nvPicPr>
                <p:cNvPr id="37" name="Рукописный ввод 36">
                  <a:extLst>
                    <a:ext uri="{FF2B5EF4-FFF2-40B4-BE49-F238E27FC236}">
                      <a16:creationId xmlns:a16="http://schemas.microsoft.com/office/drawing/2014/main" id="{D1B40E21-A4CA-4392-CC6D-6AA86E9D2F1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383376" y="3238128"/>
                  <a:ext cx="126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8" name="Рукописный ввод 37">
                  <a:extLst>
                    <a:ext uri="{FF2B5EF4-FFF2-40B4-BE49-F238E27FC236}">
                      <a16:creationId xmlns:a16="http://schemas.microsoft.com/office/drawing/2014/main" id="{34EEA1D5-E48A-CD97-84EB-529A4AC37063}"/>
                    </a:ext>
                  </a:extLst>
                </p14:cNvPr>
                <p14:cNvContentPartPr/>
                <p14:nvPr/>
              </p14:nvContentPartPr>
              <p14:xfrm>
                <a:off x="6446376" y="3309768"/>
                <a:ext cx="360" cy="1800"/>
              </p14:xfrm>
            </p:contentPart>
          </mc:Choice>
          <mc:Fallback xmlns="">
            <p:pic>
              <p:nvPicPr>
                <p:cNvPr id="38" name="Рукописный ввод 37">
                  <a:extLst>
                    <a:ext uri="{FF2B5EF4-FFF2-40B4-BE49-F238E27FC236}">
                      <a16:creationId xmlns:a16="http://schemas.microsoft.com/office/drawing/2014/main" id="{34EEA1D5-E48A-CD97-84EB-529A4AC3706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383376" y="3247128"/>
                  <a:ext cx="126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9" name="Рукописный ввод 38">
                  <a:extLst>
                    <a:ext uri="{FF2B5EF4-FFF2-40B4-BE49-F238E27FC236}">
                      <a16:creationId xmlns:a16="http://schemas.microsoft.com/office/drawing/2014/main" id="{75E0DC39-EBC0-CCA8-F131-75F2A4EDCFAC}"/>
                    </a:ext>
                  </a:extLst>
                </p14:cNvPr>
                <p14:cNvContentPartPr/>
                <p14:nvPr/>
              </p14:nvContentPartPr>
              <p14:xfrm>
                <a:off x="6400296" y="3309768"/>
                <a:ext cx="360" cy="360"/>
              </p14:xfrm>
            </p:contentPart>
          </mc:Choice>
          <mc:Fallback xmlns="">
            <p:pic>
              <p:nvPicPr>
                <p:cNvPr id="39" name="Рукописный ввод 38">
                  <a:extLst>
                    <a:ext uri="{FF2B5EF4-FFF2-40B4-BE49-F238E27FC236}">
                      <a16:creationId xmlns:a16="http://schemas.microsoft.com/office/drawing/2014/main" id="{75E0DC39-EBC0-CCA8-F131-75F2A4EDCFA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337656" y="32471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1" name="Рукописный ввод 40">
                  <a:extLst>
                    <a:ext uri="{FF2B5EF4-FFF2-40B4-BE49-F238E27FC236}">
                      <a16:creationId xmlns:a16="http://schemas.microsoft.com/office/drawing/2014/main" id="{8BBD3B80-E248-CF7B-F2A4-4A3EF4FC7FB9}"/>
                    </a:ext>
                  </a:extLst>
                </p14:cNvPr>
                <p14:cNvContentPartPr/>
                <p14:nvPr/>
              </p14:nvContentPartPr>
              <p14:xfrm>
                <a:off x="6272496" y="3273048"/>
                <a:ext cx="360" cy="360"/>
              </p14:xfrm>
            </p:contentPart>
          </mc:Choice>
          <mc:Fallback xmlns="">
            <p:pic>
              <p:nvPicPr>
                <p:cNvPr id="41" name="Рукописный ввод 40">
                  <a:extLst>
                    <a:ext uri="{FF2B5EF4-FFF2-40B4-BE49-F238E27FC236}">
                      <a16:creationId xmlns:a16="http://schemas.microsoft.com/office/drawing/2014/main" id="{8BBD3B80-E248-CF7B-F2A4-4A3EF4FC7FB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209496" y="3210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2" name="Рукописный ввод 41">
                  <a:extLst>
                    <a:ext uri="{FF2B5EF4-FFF2-40B4-BE49-F238E27FC236}">
                      <a16:creationId xmlns:a16="http://schemas.microsoft.com/office/drawing/2014/main" id="{05213F5D-6275-AC5B-9324-757EC193CF31}"/>
                    </a:ext>
                  </a:extLst>
                </p14:cNvPr>
                <p14:cNvContentPartPr/>
                <p14:nvPr/>
              </p14:nvContentPartPr>
              <p14:xfrm>
                <a:off x="6327576" y="3273048"/>
                <a:ext cx="360" cy="360"/>
              </p14:xfrm>
            </p:contentPart>
          </mc:Choice>
          <mc:Fallback xmlns="">
            <p:pic>
              <p:nvPicPr>
                <p:cNvPr id="42" name="Рукописный ввод 41">
                  <a:extLst>
                    <a:ext uri="{FF2B5EF4-FFF2-40B4-BE49-F238E27FC236}">
                      <a16:creationId xmlns:a16="http://schemas.microsoft.com/office/drawing/2014/main" id="{05213F5D-6275-AC5B-9324-757EC193CF3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264576" y="3210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B10415B-8140-83AD-9FC6-AD72316D1E67}"/>
              </a:ext>
            </a:extLst>
          </p:cNvPr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B76B6A-1364-D3EB-6BBB-E7659FB690EA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780642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785810" y="1685339"/>
            <a:ext cx="3815793" cy="5847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 создании своей организации, заполнить поля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A1EE8D6-11AA-A2D1-045D-E6E574956893}"/>
              </a:ext>
            </a:extLst>
          </p:cNvPr>
          <p:cNvSpPr/>
          <p:nvPr/>
        </p:nvSpPr>
        <p:spPr>
          <a:xfrm>
            <a:off x="9109366" y="1715257"/>
            <a:ext cx="2541172" cy="128282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После заполнения всех полей </a:t>
            </a:r>
          </a:p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«Сохранить»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89334B0-27AE-65E3-E7E1-B63C6C038920}"/>
              </a:ext>
            </a:extLst>
          </p:cNvPr>
          <p:cNvSpPr/>
          <p:nvPr/>
        </p:nvSpPr>
        <p:spPr>
          <a:xfrm>
            <a:off x="4923997" y="1691444"/>
            <a:ext cx="3747614" cy="58593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Вкладка «Организация»         СОЗДАТЬ ОРГАНИЗАЦИЮ</a:t>
            </a:r>
            <a:r>
              <a:rPr lang="en-US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  </a:t>
            </a:r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2E7241-713A-BC01-B7AE-0A18C1E47F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5554" y="5002491"/>
            <a:ext cx="2541174" cy="1627773"/>
          </a:xfrm>
          <a:prstGeom prst="rect">
            <a:avLst/>
          </a:prstGeom>
          <a:ln>
            <a:solidFill>
              <a:srgbClr val="536DA6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011641-1E76-0D54-95DB-9209A8036F6D}"/>
              </a:ext>
            </a:extLst>
          </p:cNvPr>
          <p:cNvSpPr/>
          <p:nvPr/>
        </p:nvSpPr>
        <p:spPr>
          <a:xfrm>
            <a:off x="9109366" y="3284269"/>
            <a:ext cx="2533551" cy="1432034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Далее выбираем ФИП , «Создать ФИП»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F9AC2F-4E59-25D3-B2A2-B3FCF9FE56DA}"/>
              </a:ext>
            </a:extLst>
          </p:cNvPr>
          <p:cNvSpPr txBox="1"/>
          <p:nvPr/>
        </p:nvSpPr>
        <p:spPr>
          <a:xfrm>
            <a:off x="9676000" y="6570163"/>
            <a:ext cx="21335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</a:p>
        </p:txBody>
      </p: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7415A3F8-82C8-071B-E114-F4CA6991AECD}"/>
              </a:ext>
            </a:extLst>
          </p:cNvPr>
          <p:cNvGrpSpPr/>
          <p:nvPr/>
        </p:nvGrpSpPr>
        <p:grpSpPr>
          <a:xfrm>
            <a:off x="1627416" y="4882608"/>
            <a:ext cx="1472400" cy="37080"/>
            <a:chOff x="1627416" y="4882608"/>
            <a:chExt cx="1472400" cy="3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8" name="Рукописный ввод 67">
                  <a:extLst>
                    <a:ext uri="{FF2B5EF4-FFF2-40B4-BE49-F238E27FC236}">
                      <a16:creationId xmlns:a16="http://schemas.microsoft.com/office/drawing/2014/main" id="{89A91BB5-00FA-00D2-8891-A6246E8C7E7F}"/>
                    </a:ext>
                  </a:extLst>
                </p14:cNvPr>
                <p14:cNvContentPartPr/>
                <p14:nvPr/>
              </p14:nvContentPartPr>
              <p14:xfrm>
                <a:off x="3099456" y="4882608"/>
                <a:ext cx="360" cy="360"/>
              </p14:xfrm>
            </p:contentPart>
          </mc:Choice>
          <mc:Fallback xmlns="">
            <p:pic>
              <p:nvPicPr>
                <p:cNvPr id="68" name="Рукописный ввод 67">
                  <a:extLst>
                    <a:ext uri="{FF2B5EF4-FFF2-40B4-BE49-F238E27FC236}">
                      <a16:creationId xmlns:a16="http://schemas.microsoft.com/office/drawing/2014/main" id="{89A91BB5-00FA-00D2-8891-A6246E8C7E7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036816" y="4819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9" name="Рукописный ввод 68">
                  <a:extLst>
                    <a:ext uri="{FF2B5EF4-FFF2-40B4-BE49-F238E27FC236}">
                      <a16:creationId xmlns:a16="http://schemas.microsoft.com/office/drawing/2014/main" id="{952D48C1-93E6-E84D-2081-B485E4DB16AE}"/>
                    </a:ext>
                  </a:extLst>
                </p14:cNvPr>
                <p14:cNvContentPartPr/>
                <p14:nvPr/>
              </p14:nvContentPartPr>
              <p14:xfrm>
                <a:off x="3048696" y="4882608"/>
                <a:ext cx="5760" cy="360"/>
              </p14:xfrm>
            </p:contentPart>
          </mc:Choice>
          <mc:Fallback xmlns="">
            <p:pic>
              <p:nvPicPr>
                <p:cNvPr id="69" name="Рукописный ввод 68">
                  <a:extLst>
                    <a:ext uri="{FF2B5EF4-FFF2-40B4-BE49-F238E27FC236}">
                      <a16:creationId xmlns:a16="http://schemas.microsoft.com/office/drawing/2014/main" id="{952D48C1-93E6-E84D-2081-B485E4DB16A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85696" y="4819968"/>
                  <a:ext cx="131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0" name="Рукописный ввод 69">
                  <a:extLst>
                    <a:ext uri="{FF2B5EF4-FFF2-40B4-BE49-F238E27FC236}">
                      <a16:creationId xmlns:a16="http://schemas.microsoft.com/office/drawing/2014/main" id="{B9C9A56B-AEC9-A6A1-B9FB-AAD85BD13FA3}"/>
                    </a:ext>
                  </a:extLst>
                </p14:cNvPr>
                <p14:cNvContentPartPr/>
                <p14:nvPr/>
              </p14:nvContentPartPr>
              <p14:xfrm>
                <a:off x="2979216" y="4900968"/>
                <a:ext cx="1800" cy="360"/>
              </p14:xfrm>
            </p:contentPart>
          </mc:Choice>
          <mc:Fallback xmlns="">
            <p:pic>
              <p:nvPicPr>
                <p:cNvPr id="70" name="Рукописный ввод 69">
                  <a:extLst>
                    <a:ext uri="{FF2B5EF4-FFF2-40B4-BE49-F238E27FC236}">
                      <a16:creationId xmlns:a16="http://schemas.microsoft.com/office/drawing/2014/main" id="{B9C9A56B-AEC9-A6A1-B9FB-AAD85BD13FA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916216" y="483796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71" name="Рукописный ввод 70">
                  <a:extLst>
                    <a:ext uri="{FF2B5EF4-FFF2-40B4-BE49-F238E27FC236}">
                      <a16:creationId xmlns:a16="http://schemas.microsoft.com/office/drawing/2014/main" id="{D5221E47-2072-7353-FFFE-71F91CB9D4B9}"/>
                    </a:ext>
                  </a:extLst>
                </p14:cNvPr>
                <p14:cNvContentPartPr/>
                <p14:nvPr/>
              </p14:nvContentPartPr>
              <p14:xfrm>
                <a:off x="2933496" y="4909968"/>
                <a:ext cx="1800" cy="360"/>
              </p14:xfrm>
            </p:contentPart>
          </mc:Choice>
          <mc:Fallback xmlns="">
            <p:pic>
              <p:nvPicPr>
                <p:cNvPr id="71" name="Рукописный ввод 70">
                  <a:extLst>
                    <a:ext uri="{FF2B5EF4-FFF2-40B4-BE49-F238E27FC236}">
                      <a16:creationId xmlns:a16="http://schemas.microsoft.com/office/drawing/2014/main" id="{D5221E47-2072-7353-FFFE-71F91CB9D4B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870496" y="484696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72" name="Рукописный ввод 71">
                  <a:extLst>
                    <a:ext uri="{FF2B5EF4-FFF2-40B4-BE49-F238E27FC236}">
                      <a16:creationId xmlns:a16="http://schemas.microsoft.com/office/drawing/2014/main" id="{79331B85-E6C3-CA55-1CF8-3506654470A3}"/>
                    </a:ext>
                  </a:extLst>
                </p14:cNvPr>
                <p14:cNvContentPartPr/>
                <p14:nvPr/>
              </p14:nvContentPartPr>
              <p14:xfrm>
                <a:off x="2820096" y="4909968"/>
                <a:ext cx="5400" cy="360"/>
              </p14:xfrm>
            </p:contentPart>
          </mc:Choice>
          <mc:Fallback xmlns="">
            <p:pic>
              <p:nvPicPr>
                <p:cNvPr id="72" name="Рукописный ввод 71">
                  <a:extLst>
                    <a:ext uri="{FF2B5EF4-FFF2-40B4-BE49-F238E27FC236}">
                      <a16:creationId xmlns:a16="http://schemas.microsoft.com/office/drawing/2014/main" id="{79331B85-E6C3-CA55-1CF8-3506654470A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757096" y="4846968"/>
                  <a:ext cx="131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73" name="Рукописный ввод 72">
                  <a:extLst>
                    <a:ext uri="{FF2B5EF4-FFF2-40B4-BE49-F238E27FC236}">
                      <a16:creationId xmlns:a16="http://schemas.microsoft.com/office/drawing/2014/main" id="{81873838-0CDF-0085-8BDC-9F3CD8241BAC}"/>
                    </a:ext>
                  </a:extLst>
                </p14:cNvPr>
                <p14:cNvContentPartPr/>
                <p14:nvPr/>
              </p14:nvContentPartPr>
              <p14:xfrm>
                <a:off x="2737656" y="4909968"/>
                <a:ext cx="5400" cy="360"/>
              </p14:xfrm>
            </p:contentPart>
          </mc:Choice>
          <mc:Fallback xmlns="">
            <p:pic>
              <p:nvPicPr>
                <p:cNvPr id="73" name="Рукописный ввод 72">
                  <a:extLst>
                    <a:ext uri="{FF2B5EF4-FFF2-40B4-BE49-F238E27FC236}">
                      <a16:creationId xmlns:a16="http://schemas.microsoft.com/office/drawing/2014/main" id="{81873838-0CDF-0085-8BDC-9F3CD8241BA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675016" y="4846968"/>
                  <a:ext cx="131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74" name="Рукописный ввод 73">
                  <a:extLst>
                    <a:ext uri="{FF2B5EF4-FFF2-40B4-BE49-F238E27FC236}">
                      <a16:creationId xmlns:a16="http://schemas.microsoft.com/office/drawing/2014/main" id="{4ADAA368-013C-B187-DDCE-420DEFA8D56A}"/>
                    </a:ext>
                  </a:extLst>
                </p14:cNvPr>
                <p14:cNvContentPartPr/>
                <p14:nvPr/>
              </p14:nvContentPartPr>
              <p14:xfrm>
                <a:off x="2632896" y="4919328"/>
                <a:ext cx="360" cy="360"/>
              </p14:xfrm>
            </p:contentPart>
          </mc:Choice>
          <mc:Fallback xmlns="">
            <p:pic>
              <p:nvPicPr>
                <p:cNvPr id="74" name="Рукописный ввод 73">
                  <a:extLst>
                    <a:ext uri="{FF2B5EF4-FFF2-40B4-BE49-F238E27FC236}">
                      <a16:creationId xmlns:a16="http://schemas.microsoft.com/office/drawing/2014/main" id="{4ADAA368-013C-B187-DDCE-420DEFA8D56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57025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75" name="Рукописный ввод 74">
                  <a:extLst>
                    <a:ext uri="{FF2B5EF4-FFF2-40B4-BE49-F238E27FC236}">
                      <a16:creationId xmlns:a16="http://schemas.microsoft.com/office/drawing/2014/main" id="{4E71F250-A374-75AD-088F-AFA0B16A476C}"/>
                    </a:ext>
                  </a:extLst>
                </p14:cNvPr>
                <p14:cNvContentPartPr/>
                <p14:nvPr/>
              </p14:nvContentPartPr>
              <p14:xfrm>
                <a:off x="2523456" y="4919328"/>
                <a:ext cx="360" cy="360"/>
              </p14:xfrm>
            </p:contentPart>
          </mc:Choice>
          <mc:Fallback xmlns="">
            <p:pic>
              <p:nvPicPr>
                <p:cNvPr id="75" name="Рукописный ввод 74">
                  <a:extLst>
                    <a:ext uri="{FF2B5EF4-FFF2-40B4-BE49-F238E27FC236}">
                      <a16:creationId xmlns:a16="http://schemas.microsoft.com/office/drawing/2014/main" id="{4E71F250-A374-75AD-088F-AFA0B16A476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6045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76" name="Рукописный ввод 75">
                  <a:extLst>
                    <a:ext uri="{FF2B5EF4-FFF2-40B4-BE49-F238E27FC236}">
                      <a16:creationId xmlns:a16="http://schemas.microsoft.com/office/drawing/2014/main" id="{D5A8D182-A891-3A95-6C6A-0938BEDCFF99}"/>
                    </a:ext>
                  </a:extLst>
                </p14:cNvPr>
                <p14:cNvContentPartPr/>
                <p14:nvPr/>
              </p14:nvContentPartPr>
              <p14:xfrm>
                <a:off x="2439576" y="4919328"/>
                <a:ext cx="1800" cy="360"/>
              </p14:xfrm>
            </p:contentPart>
          </mc:Choice>
          <mc:Fallback xmlns="">
            <p:pic>
              <p:nvPicPr>
                <p:cNvPr id="76" name="Рукописный ввод 75">
                  <a:extLst>
                    <a:ext uri="{FF2B5EF4-FFF2-40B4-BE49-F238E27FC236}">
                      <a16:creationId xmlns:a16="http://schemas.microsoft.com/office/drawing/2014/main" id="{D5A8D182-A891-3A95-6C6A-0938BEDCFF9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76576" y="485632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78" name="Рукописный ввод 77">
                  <a:extLst>
                    <a:ext uri="{FF2B5EF4-FFF2-40B4-BE49-F238E27FC236}">
                      <a16:creationId xmlns:a16="http://schemas.microsoft.com/office/drawing/2014/main" id="{1D913515-C4D8-1BAE-E776-A7F9A261607E}"/>
                    </a:ext>
                  </a:extLst>
                </p14:cNvPr>
                <p14:cNvContentPartPr/>
                <p14:nvPr/>
              </p14:nvContentPartPr>
              <p14:xfrm>
                <a:off x="2339136" y="4919328"/>
                <a:ext cx="1800" cy="360"/>
              </p14:xfrm>
            </p:contentPart>
          </mc:Choice>
          <mc:Fallback xmlns="">
            <p:pic>
              <p:nvPicPr>
                <p:cNvPr id="78" name="Рукописный ввод 77">
                  <a:extLst>
                    <a:ext uri="{FF2B5EF4-FFF2-40B4-BE49-F238E27FC236}">
                      <a16:creationId xmlns:a16="http://schemas.microsoft.com/office/drawing/2014/main" id="{1D913515-C4D8-1BAE-E776-A7F9A261607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276136" y="485632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79" name="Рукописный ввод 78">
                  <a:extLst>
                    <a:ext uri="{FF2B5EF4-FFF2-40B4-BE49-F238E27FC236}">
                      <a16:creationId xmlns:a16="http://schemas.microsoft.com/office/drawing/2014/main" id="{6F4E9E0B-082D-C982-D736-C00FDF84673F}"/>
                    </a:ext>
                  </a:extLst>
                </p14:cNvPr>
                <p14:cNvContentPartPr/>
                <p14:nvPr/>
              </p14:nvContentPartPr>
              <p14:xfrm>
                <a:off x="2285496" y="4919328"/>
                <a:ext cx="360" cy="360"/>
              </p14:xfrm>
            </p:contentPart>
          </mc:Choice>
          <mc:Fallback xmlns="">
            <p:pic>
              <p:nvPicPr>
                <p:cNvPr id="79" name="Рукописный ввод 78">
                  <a:extLst>
                    <a:ext uri="{FF2B5EF4-FFF2-40B4-BE49-F238E27FC236}">
                      <a16:creationId xmlns:a16="http://schemas.microsoft.com/office/drawing/2014/main" id="{6F4E9E0B-082D-C982-D736-C00FDF84673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22285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80" name="Рукописный ввод 79">
                  <a:extLst>
                    <a:ext uri="{FF2B5EF4-FFF2-40B4-BE49-F238E27FC236}">
                      <a16:creationId xmlns:a16="http://schemas.microsoft.com/office/drawing/2014/main" id="{A19B1881-345B-F98D-4E3B-FD9359DE322C}"/>
                    </a:ext>
                  </a:extLst>
                </p14:cNvPr>
                <p14:cNvContentPartPr/>
                <p14:nvPr/>
              </p14:nvContentPartPr>
              <p14:xfrm>
                <a:off x="2212416" y="4919328"/>
                <a:ext cx="360" cy="360"/>
              </p14:xfrm>
            </p:contentPart>
          </mc:Choice>
          <mc:Fallback xmlns="">
            <p:pic>
              <p:nvPicPr>
                <p:cNvPr id="80" name="Рукописный ввод 79">
                  <a:extLst>
                    <a:ext uri="{FF2B5EF4-FFF2-40B4-BE49-F238E27FC236}">
                      <a16:creationId xmlns:a16="http://schemas.microsoft.com/office/drawing/2014/main" id="{A19B1881-345B-F98D-4E3B-FD9359DE322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4941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81" name="Рукописный ввод 80">
                  <a:extLst>
                    <a:ext uri="{FF2B5EF4-FFF2-40B4-BE49-F238E27FC236}">
                      <a16:creationId xmlns:a16="http://schemas.microsoft.com/office/drawing/2014/main" id="{C63446AE-43FD-DE4A-395C-E4A6AB43282A}"/>
                    </a:ext>
                  </a:extLst>
                </p14:cNvPr>
                <p14:cNvContentPartPr/>
                <p14:nvPr/>
              </p14:nvContentPartPr>
              <p14:xfrm>
                <a:off x="2157696" y="4919328"/>
                <a:ext cx="360" cy="360"/>
              </p14:xfrm>
            </p:contentPart>
          </mc:Choice>
          <mc:Fallback xmlns="">
            <p:pic>
              <p:nvPicPr>
                <p:cNvPr id="81" name="Рукописный ввод 80">
                  <a:extLst>
                    <a:ext uri="{FF2B5EF4-FFF2-40B4-BE49-F238E27FC236}">
                      <a16:creationId xmlns:a16="http://schemas.microsoft.com/office/drawing/2014/main" id="{C63446AE-43FD-DE4A-395C-E4A6AB43282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9505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82" name="Рукописный ввод 81">
                  <a:extLst>
                    <a:ext uri="{FF2B5EF4-FFF2-40B4-BE49-F238E27FC236}">
                      <a16:creationId xmlns:a16="http://schemas.microsoft.com/office/drawing/2014/main" id="{576CB619-107B-098E-33CC-B14A143F4938}"/>
                    </a:ext>
                  </a:extLst>
                </p14:cNvPr>
                <p14:cNvContentPartPr/>
                <p14:nvPr/>
              </p14:nvContentPartPr>
              <p14:xfrm>
                <a:off x="2064816" y="4919328"/>
                <a:ext cx="1800" cy="360"/>
              </p14:xfrm>
            </p:contentPart>
          </mc:Choice>
          <mc:Fallback xmlns="">
            <p:pic>
              <p:nvPicPr>
                <p:cNvPr id="82" name="Рукописный ввод 81">
                  <a:extLst>
                    <a:ext uri="{FF2B5EF4-FFF2-40B4-BE49-F238E27FC236}">
                      <a16:creationId xmlns:a16="http://schemas.microsoft.com/office/drawing/2014/main" id="{576CB619-107B-098E-33CC-B14A143F493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001816" y="485632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83" name="Рукописный ввод 82">
                  <a:extLst>
                    <a:ext uri="{FF2B5EF4-FFF2-40B4-BE49-F238E27FC236}">
                      <a16:creationId xmlns:a16="http://schemas.microsoft.com/office/drawing/2014/main" id="{1A8CE685-8702-4AA1-49A8-F20E58B88E7D}"/>
                    </a:ext>
                  </a:extLst>
                </p14:cNvPr>
                <p14:cNvContentPartPr/>
                <p14:nvPr/>
              </p14:nvContentPartPr>
              <p14:xfrm>
                <a:off x="1992816" y="4919328"/>
                <a:ext cx="360" cy="360"/>
              </p14:xfrm>
            </p:contentPart>
          </mc:Choice>
          <mc:Fallback xmlns="">
            <p:pic>
              <p:nvPicPr>
                <p:cNvPr id="83" name="Рукописный ввод 82">
                  <a:extLst>
                    <a:ext uri="{FF2B5EF4-FFF2-40B4-BE49-F238E27FC236}">
                      <a16:creationId xmlns:a16="http://schemas.microsoft.com/office/drawing/2014/main" id="{1A8CE685-8702-4AA1-49A8-F20E58B88E7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3017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84" name="Рукописный ввод 83">
                  <a:extLst>
                    <a:ext uri="{FF2B5EF4-FFF2-40B4-BE49-F238E27FC236}">
                      <a16:creationId xmlns:a16="http://schemas.microsoft.com/office/drawing/2014/main" id="{B9C1E849-2AE0-0F92-413A-811E7F55CC35}"/>
                    </a:ext>
                  </a:extLst>
                </p14:cNvPr>
                <p14:cNvContentPartPr/>
                <p14:nvPr/>
              </p14:nvContentPartPr>
              <p14:xfrm>
                <a:off x="1920096" y="4919328"/>
                <a:ext cx="360" cy="360"/>
              </p14:xfrm>
            </p:contentPart>
          </mc:Choice>
          <mc:Fallback xmlns="">
            <p:pic>
              <p:nvPicPr>
                <p:cNvPr id="84" name="Рукописный ввод 83">
                  <a:extLst>
                    <a:ext uri="{FF2B5EF4-FFF2-40B4-BE49-F238E27FC236}">
                      <a16:creationId xmlns:a16="http://schemas.microsoft.com/office/drawing/2014/main" id="{B9C1E849-2AE0-0F92-413A-811E7F55CC3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85709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86" name="Рукописный ввод 85">
                  <a:extLst>
                    <a:ext uri="{FF2B5EF4-FFF2-40B4-BE49-F238E27FC236}">
                      <a16:creationId xmlns:a16="http://schemas.microsoft.com/office/drawing/2014/main" id="{DE4D230A-34E0-097D-DBA6-B46F747BC01B}"/>
                    </a:ext>
                  </a:extLst>
                </p14:cNvPr>
                <p14:cNvContentPartPr/>
                <p14:nvPr/>
              </p14:nvContentPartPr>
              <p14:xfrm>
                <a:off x="1856016" y="4909968"/>
                <a:ext cx="360" cy="360"/>
              </p14:xfrm>
            </p:contentPart>
          </mc:Choice>
          <mc:Fallback xmlns="">
            <p:pic>
              <p:nvPicPr>
                <p:cNvPr id="86" name="Рукописный ввод 85">
                  <a:extLst>
                    <a:ext uri="{FF2B5EF4-FFF2-40B4-BE49-F238E27FC236}">
                      <a16:creationId xmlns:a16="http://schemas.microsoft.com/office/drawing/2014/main" id="{DE4D230A-34E0-097D-DBA6-B46F747BC01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793376" y="4846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87" name="Рукописный ввод 86">
                  <a:extLst>
                    <a:ext uri="{FF2B5EF4-FFF2-40B4-BE49-F238E27FC236}">
                      <a16:creationId xmlns:a16="http://schemas.microsoft.com/office/drawing/2014/main" id="{B464151A-4C82-A621-5D73-08948E427419}"/>
                    </a:ext>
                  </a:extLst>
                </p14:cNvPr>
                <p14:cNvContentPartPr/>
                <p14:nvPr/>
              </p14:nvContentPartPr>
              <p14:xfrm>
                <a:off x="1755216" y="4909968"/>
                <a:ext cx="360" cy="360"/>
              </p14:xfrm>
            </p:contentPart>
          </mc:Choice>
          <mc:Fallback xmlns="">
            <p:pic>
              <p:nvPicPr>
                <p:cNvPr id="87" name="Рукописный ввод 86">
                  <a:extLst>
                    <a:ext uri="{FF2B5EF4-FFF2-40B4-BE49-F238E27FC236}">
                      <a16:creationId xmlns:a16="http://schemas.microsoft.com/office/drawing/2014/main" id="{B464151A-4C82-A621-5D73-08948E42741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692216" y="4846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88" name="Рукописный ввод 87">
                  <a:extLst>
                    <a:ext uri="{FF2B5EF4-FFF2-40B4-BE49-F238E27FC236}">
                      <a16:creationId xmlns:a16="http://schemas.microsoft.com/office/drawing/2014/main" id="{F61BD19C-3384-929F-797B-8B286234E310}"/>
                    </a:ext>
                  </a:extLst>
                </p14:cNvPr>
                <p14:cNvContentPartPr/>
                <p14:nvPr/>
              </p14:nvContentPartPr>
              <p14:xfrm>
                <a:off x="1699056" y="4909968"/>
                <a:ext cx="1800" cy="360"/>
              </p14:xfrm>
            </p:contentPart>
          </mc:Choice>
          <mc:Fallback xmlns="">
            <p:pic>
              <p:nvPicPr>
                <p:cNvPr id="88" name="Рукописный ввод 87">
                  <a:extLst>
                    <a:ext uri="{FF2B5EF4-FFF2-40B4-BE49-F238E27FC236}">
                      <a16:creationId xmlns:a16="http://schemas.microsoft.com/office/drawing/2014/main" id="{F61BD19C-3384-929F-797B-8B286234E31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36056" y="484696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90" name="Рукописный ввод 89">
                  <a:extLst>
                    <a:ext uri="{FF2B5EF4-FFF2-40B4-BE49-F238E27FC236}">
                      <a16:creationId xmlns:a16="http://schemas.microsoft.com/office/drawing/2014/main" id="{F800D539-B55D-E6DA-1C30-DAE8E35394ED}"/>
                    </a:ext>
                  </a:extLst>
                </p14:cNvPr>
                <p14:cNvContentPartPr/>
                <p14:nvPr/>
              </p14:nvContentPartPr>
              <p14:xfrm>
                <a:off x="1627416" y="4909968"/>
                <a:ext cx="360" cy="360"/>
              </p14:xfrm>
            </p:contentPart>
          </mc:Choice>
          <mc:Fallback xmlns="">
            <p:pic>
              <p:nvPicPr>
                <p:cNvPr id="90" name="Рукописный ввод 89">
                  <a:extLst>
                    <a:ext uri="{FF2B5EF4-FFF2-40B4-BE49-F238E27FC236}">
                      <a16:creationId xmlns:a16="http://schemas.microsoft.com/office/drawing/2014/main" id="{F800D539-B55D-E6DA-1C30-DAE8E35394E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564416" y="4846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Группа 101">
            <a:extLst>
              <a:ext uri="{FF2B5EF4-FFF2-40B4-BE49-F238E27FC236}">
                <a16:creationId xmlns:a16="http://schemas.microsoft.com/office/drawing/2014/main" id="{F0E27CC6-8E31-43DB-C130-A7BF876D8E4D}"/>
              </a:ext>
            </a:extLst>
          </p:cNvPr>
          <p:cNvGrpSpPr/>
          <p:nvPr/>
        </p:nvGrpSpPr>
        <p:grpSpPr>
          <a:xfrm>
            <a:off x="968976" y="4900968"/>
            <a:ext cx="503280" cy="18720"/>
            <a:chOff x="968976" y="4900968"/>
            <a:chExt cx="503280" cy="1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92" name="Рукописный ввод 91">
                  <a:extLst>
                    <a:ext uri="{FF2B5EF4-FFF2-40B4-BE49-F238E27FC236}">
                      <a16:creationId xmlns:a16="http://schemas.microsoft.com/office/drawing/2014/main" id="{3F194D55-7CD7-9D84-FCA9-8295382DDAD4}"/>
                    </a:ext>
                  </a:extLst>
                </p14:cNvPr>
                <p14:cNvContentPartPr/>
                <p14:nvPr/>
              </p14:nvContentPartPr>
              <p14:xfrm>
                <a:off x="968976" y="4909968"/>
                <a:ext cx="360" cy="360"/>
              </p14:xfrm>
            </p:contentPart>
          </mc:Choice>
          <mc:Fallback xmlns="">
            <p:pic>
              <p:nvPicPr>
                <p:cNvPr id="92" name="Рукописный ввод 91">
                  <a:extLst>
                    <a:ext uri="{FF2B5EF4-FFF2-40B4-BE49-F238E27FC236}">
                      <a16:creationId xmlns:a16="http://schemas.microsoft.com/office/drawing/2014/main" id="{3F194D55-7CD7-9D84-FCA9-8295382DDAD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05976" y="4846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93" name="Рукописный ввод 92">
                  <a:extLst>
                    <a:ext uri="{FF2B5EF4-FFF2-40B4-BE49-F238E27FC236}">
                      <a16:creationId xmlns:a16="http://schemas.microsoft.com/office/drawing/2014/main" id="{3F866C4E-37BD-14FB-9E9B-789CDB60031A}"/>
                    </a:ext>
                  </a:extLst>
                </p14:cNvPr>
                <p14:cNvContentPartPr/>
                <p14:nvPr/>
              </p14:nvContentPartPr>
              <p14:xfrm>
                <a:off x="1023696" y="4909968"/>
                <a:ext cx="360" cy="360"/>
              </p14:xfrm>
            </p:contentPart>
          </mc:Choice>
          <mc:Fallback xmlns="">
            <p:pic>
              <p:nvPicPr>
                <p:cNvPr id="93" name="Рукописный ввод 92">
                  <a:extLst>
                    <a:ext uri="{FF2B5EF4-FFF2-40B4-BE49-F238E27FC236}">
                      <a16:creationId xmlns:a16="http://schemas.microsoft.com/office/drawing/2014/main" id="{3F866C4E-37BD-14FB-9E9B-789CDB60031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61056" y="4846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94" name="Рукописный ввод 93">
                  <a:extLst>
                    <a:ext uri="{FF2B5EF4-FFF2-40B4-BE49-F238E27FC236}">
                      <a16:creationId xmlns:a16="http://schemas.microsoft.com/office/drawing/2014/main" id="{9D13CEFD-F8C1-FFD8-FC4D-B11C19B1536F}"/>
                    </a:ext>
                  </a:extLst>
                </p14:cNvPr>
                <p14:cNvContentPartPr/>
                <p14:nvPr/>
              </p14:nvContentPartPr>
              <p14:xfrm>
                <a:off x="1078776" y="4909968"/>
                <a:ext cx="5400" cy="360"/>
              </p14:xfrm>
            </p:contentPart>
          </mc:Choice>
          <mc:Fallback xmlns="">
            <p:pic>
              <p:nvPicPr>
                <p:cNvPr id="94" name="Рукописный ввод 93">
                  <a:extLst>
                    <a:ext uri="{FF2B5EF4-FFF2-40B4-BE49-F238E27FC236}">
                      <a16:creationId xmlns:a16="http://schemas.microsoft.com/office/drawing/2014/main" id="{9D13CEFD-F8C1-FFD8-FC4D-B11C19B1536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16136" y="4846968"/>
                  <a:ext cx="131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95" name="Рукописный ввод 94">
                  <a:extLst>
                    <a:ext uri="{FF2B5EF4-FFF2-40B4-BE49-F238E27FC236}">
                      <a16:creationId xmlns:a16="http://schemas.microsoft.com/office/drawing/2014/main" id="{4D2CEC22-21D9-8737-98DD-CE879DDF952A}"/>
                    </a:ext>
                  </a:extLst>
                </p14:cNvPr>
                <p14:cNvContentPartPr/>
                <p14:nvPr/>
              </p14:nvContentPartPr>
              <p14:xfrm>
                <a:off x="1142856" y="4909968"/>
                <a:ext cx="1800" cy="360"/>
              </p14:xfrm>
            </p:contentPart>
          </mc:Choice>
          <mc:Fallback xmlns="">
            <p:pic>
              <p:nvPicPr>
                <p:cNvPr id="95" name="Рукописный ввод 94">
                  <a:extLst>
                    <a:ext uri="{FF2B5EF4-FFF2-40B4-BE49-F238E27FC236}">
                      <a16:creationId xmlns:a16="http://schemas.microsoft.com/office/drawing/2014/main" id="{4D2CEC22-21D9-8737-98DD-CE879DDF952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79856" y="484696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96" name="Рукописный ввод 95">
                  <a:extLst>
                    <a:ext uri="{FF2B5EF4-FFF2-40B4-BE49-F238E27FC236}">
                      <a16:creationId xmlns:a16="http://schemas.microsoft.com/office/drawing/2014/main" id="{D6FA7C87-973B-2FA4-8F12-3B86AA78E9F4}"/>
                    </a:ext>
                  </a:extLst>
                </p14:cNvPr>
                <p14:cNvContentPartPr/>
                <p14:nvPr/>
              </p14:nvContentPartPr>
              <p14:xfrm>
                <a:off x="1206576" y="4909968"/>
                <a:ext cx="5400" cy="360"/>
              </p14:xfrm>
            </p:contentPart>
          </mc:Choice>
          <mc:Fallback xmlns="">
            <p:pic>
              <p:nvPicPr>
                <p:cNvPr id="96" name="Рукописный ввод 95">
                  <a:extLst>
                    <a:ext uri="{FF2B5EF4-FFF2-40B4-BE49-F238E27FC236}">
                      <a16:creationId xmlns:a16="http://schemas.microsoft.com/office/drawing/2014/main" id="{D6FA7C87-973B-2FA4-8F12-3B86AA78E9F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43936" y="4846968"/>
                  <a:ext cx="131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97" name="Рукописный ввод 96">
                  <a:extLst>
                    <a:ext uri="{FF2B5EF4-FFF2-40B4-BE49-F238E27FC236}">
                      <a16:creationId xmlns:a16="http://schemas.microsoft.com/office/drawing/2014/main" id="{1B8853CE-3A6F-415E-87E9-BDE5F1D41821}"/>
                    </a:ext>
                  </a:extLst>
                </p14:cNvPr>
                <p14:cNvContentPartPr/>
                <p14:nvPr/>
              </p14:nvContentPartPr>
              <p14:xfrm>
                <a:off x="1270656" y="4919328"/>
                <a:ext cx="360" cy="360"/>
              </p14:xfrm>
            </p:contentPart>
          </mc:Choice>
          <mc:Fallback xmlns="">
            <p:pic>
              <p:nvPicPr>
                <p:cNvPr id="97" name="Рукописный ввод 96">
                  <a:extLst>
                    <a:ext uri="{FF2B5EF4-FFF2-40B4-BE49-F238E27FC236}">
                      <a16:creationId xmlns:a16="http://schemas.microsoft.com/office/drawing/2014/main" id="{1B8853CE-3A6F-415E-87E9-BDE5F1D4182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07656" y="48563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00" name="Рукописный ввод 99">
                  <a:extLst>
                    <a:ext uri="{FF2B5EF4-FFF2-40B4-BE49-F238E27FC236}">
                      <a16:creationId xmlns:a16="http://schemas.microsoft.com/office/drawing/2014/main" id="{744BAED5-3C14-360F-46B4-9910F904678C}"/>
                    </a:ext>
                  </a:extLst>
                </p14:cNvPr>
                <p14:cNvContentPartPr/>
                <p14:nvPr/>
              </p14:nvContentPartPr>
              <p14:xfrm>
                <a:off x="1417176" y="4900968"/>
                <a:ext cx="360" cy="360"/>
              </p14:xfrm>
            </p:contentPart>
          </mc:Choice>
          <mc:Fallback xmlns="">
            <p:pic>
              <p:nvPicPr>
                <p:cNvPr id="100" name="Рукописный ввод 99">
                  <a:extLst>
                    <a:ext uri="{FF2B5EF4-FFF2-40B4-BE49-F238E27FC236}">
                      <a16:creationId xmlns:a16="http://schemas.microsoft.com/office/drawing/2014/main" id="{744BAED5-3C14-360F-46B4-9910F904678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54176" y="4837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01" name="Рукописный ввод 100">
                  <a:extLst>
                    <a:ext uri="{FF2B5EF4-FFF2-40B4-BE49-F238E27FC236}">
                      <a16:creationId xmlns:a16="http://schemas.microsoft.com/office/drawing/2014/main" id="{589D38BA-60EE-2EE3-27D1-ECA8BFA63C9F}"/>
                    </a:ext>
                  </a:extLst>
                </p14:cNvPr>
                <p14:cNvContentPartPr/>
                <p14:nvPr/>
              </p14:nvContentPartPr>
              <p14:xfrm>
                <a:off x="1471896" y="4900968"/>
                <a:ext cx="360" cy="360"/>
              </p14:xfrm>
            </p:contentPart>
          </mc:Choice>
          <mc:Fallback xmlns="">
            <p:pic>
              <p:nvPicPr>
                <p:cNvPr id="101" name="Рукописный ввод 100">
                  <a:extLst>
                    <a:ext uri="{FF2B5EF4-FFF2-40B4-BE49-F238E27FC236}">
                      <a16:creationId xmlns:a16="http://schemas.microsoft.com/office/drawing/2014/main" id="{589D38BA-60EE-2EE3-27D1-ECA8BFA63C9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08896" y="48379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Группа 132">
            <a:extLst>
              <a:ext uri="{FF2B5EF4-FFF2-40B4-BE49-F238E27FC236}">
                <a16:creationId xmlns:a16="http://schemas.microsoft.com/office/drawing/2014/main" id="{FA0B22C1-D709-F6A7-3D80-D23998009118}"/>
              </a:ext>
            </a:extLst>
          </p:cNvPr>
          <p:cNvGrpSpPr/>
          <p:nvPr/>
        </p:nvGrpSpPr>
        <p:grpSpPr>
          <a:xfrm>
            <a:off x="923256" y="6126048"/>
            <a:ext cx="2048400" cy="28080"/>
            <a:chOff x="923256" y="6126048"/>
            <a:chExt cx="2048400" cy="2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03" name="Рукописный ввод 102">
                  <a:extLst>
                    <a:ext uri="{FF2B5EF4-FFF2-40B4-BE49-F238E27FC236}">
                      <a16:creationId xmlns:a16="http://schemas.microsoft.com/office/drawing/2014/main" id="{CD994D38-6D11-A3D1-41A9-3B3255CBA02E}"/>
                    </a:ext>
                  </a:extLst>
                </p14:cNvPr>
                <p14:cNvContentPartPr/>
                <p14:nvPr/>
              </p14:nvContentPartPr>
              <p14:xfrm>
                <a:off x="2971296" y="6126048"/>
                <a:ext cx="360" cy="360"/>
              </p14:xfrm>
            </p:contentPart>
          </mc:Choice>
          <mc:Fallback xmlns="">
            <p:pic>
              <p:nvPicPr>
                <p:cNvPr id="103" name="Рукописный ввод 102">
                  <a:extLst>
                    <a:ext uri="{FF2B5EF4-FFF2-40B4-BE49-F238E27FC236}">
                      <a16:creationId xmlns:a16="http://schemas.microsoft.com/office/drawing/2014/main" id="{CD994D38-6D11-A3D1-41A9-3B3255CBA02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908656" y="6063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04" name="Рукописный ввод 103">
                  <a:extLst>
                    <a:ext uri="{FF2B5EF4-FFF2-40B4-BE49-F238E27FC236}">
                      <a16:creationId xmlns:a16="http://schemas.microsoft.com/office/drawing/2014/main" id="{4731AF80-33AC-531E-BD3D-ED188794438F}"/>
                    </a:ext>
                  </a:extLst>
                </p14:cNvPr>
                <p14:cNvContentPartPr/>
                <p14:nvPr/>
              </p14:nvContentPartPr>
              <p14:xfrm>
                <a:off x="2907216" y="6126048"/>
                <a:ext cx="360" cy="360"/>
              </p14:xfrm>
            </p:contentPart>
          </mc:Choice>
          <mc:Fallback xmlns="">
            <p:pic>
              <p:nvPicPr>
                <p:cNvPr id="104" name="Рукописный ввод 103">
                  <a:extLst>
                    <a:ext uri="{FF2B5EF4-FFF2-40B4-BE49-F238E27FC236}">
                      <a16:creationId xmlns:a16="http://schemas.microsoft.com/office/drawing/2014/main" id="{4731AF80-33AC-531E-BD3D-ED188794438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844576" y="6063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05" name="Рукописный ввод 104">
                  <a:extLst>
                    <a:ext uri="{FF2B5EF4-FFF2-40B4-BE49-F238E27FC236}">
                      <a16:creationId xmlns:a16="http://schemas.microsoft.com/office/drawing/2014/main" id="{BA6EE489-CBFA-C100-F250-888792AFDCAD}"/>
                    </a:ext>
                  </a:extLst>
                </p14:cNvPr>
                <p14:cNvContentPartPr/>
                <p14:nvPr/>
              </p14:nvContentPartPr>
              <p14:xfrm>
                <a:off x="2816136" y="6144408"/>
                <a:ext cx="360" cy="360"/>
              </p14:xfrm>
            </p:contentPart>
          </mc:Choice>
          <mc:Fallback xmlns="">
            <p:pic>
              <p:nvPicPr>
                <p:cNvPr id="105" name="Рукописный ввод 104">
                  <a:extLst>
                    <a:ext uri="{FF2B5EF4-FFF2-40B4-BE49-F238E27FC236}">
                      <a16:creationId xmlns:a16="http://schemas.microsoft.com/office/drawing/2014/main" id="{BA6EE489-CBFA-C100-F250-888792AFDCA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5313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06" name="Рукописный ввод 105">
                  <a:extLst>
                    <a:ext uri="{FF2B5EF4-FFF2-40B4-BE49-F238E27FC236}">
                      <a16:creationId xmlns:a16="http://schemas.microsoft.com/office/drawing/2014/main" id="{E40A6AF8-1D83-0974-4E79-3807CA25FCE5}"/>
                    </a:ext>
                  </a:extLst>
                </p14:cNvPr>
                <p14:cNvContentPartPr/>
                <p14:nvPr/>
              </p14:nvContentPartPr>
              <p14:xfrm>
                <a:off x="2742696" y="6144408"/>
                <a:ext cx="360" cy="360"/>
              </p14:xfrm>
            </p:contentPart>
          </mc:Choice>
          <mc:Fallback xmlns="">
            <p:pic>
              <p:nvPicPr>
                <p:cNvPr id="106" name="Рукописный ввод 105">
                  <a:extLst>
                    <a:ext uri="{FF2B5EF4-FFF2-40B4-BE49-F238E27FC236}">
                      <a16:creationId xmlns:a16="http://schemas.microsoft.com/office/drawing/2014/main" id="{E40A6AF8-1D83-0974-4E79-3807CA25FCE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68005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7" name="Рукописный ввод 106">
                  <a:extLst>
                    <a:ext uri="{FF2B5EF4-FFF2-40B4-BE49-F238E27FC236}">
                      <a16:creationId xmlns:a16="http://schemas.microsoft.com/office/drawing/2014/main" id="{7A2EA35D-965E-EFB7-536D-8DBEF5B48A62}"/>
                    </a:ext>
                  </a:extLst>
                </p14:cNvPr>
                <p14:cNvContentPartPr/>
                <p14:nvPr/>
              </p14:nvContentPartPr>
              <p14:xfrm>
                <a:off x="2669616" y="6144408"/>
                <a:ext cx="360" cy="360"/>
              </p14:xfrm>
            </p:contentPart>
          </mc:Choice>
          <mc:Fallback xmlns="">
            <p:pic>
              <p:nvPicPr>
                <p:cNvPr id="107" name="Рукописный ввод 106">
                  <a:extLst>
                    <a:ext uri="{FF2B5EF4-FFF2-40B4-BE49-F238E27FC236}">
                      <a16:creationId xmlns:a16="http://schemas.microsoft.com/office/drawing/2014/main" id="{7A2EA35D-965E-EFB7-536D-8DBEF5B48A6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60661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08" name="Рукописный ввод 107">
                  <a:extLst>
                    <a:ext uri="{FF2B5EF4-FFF2-40B4-BE49-F238E27FC236}">
                      <a16:creationId xmlns:a16="http://schemas.microsoft.com/office/drawing/2014/main" id="{DB571D07-B3F7-640F-FE66-48AECFB4AD44}"/>
                    </a:ext>
                  </a:extLst>
                </p14:cNvPr>
                <p14:cNvContentPartPr/>
                <p14:nvPr/>
              </p14:nvContentPartPr>
              <p14:xfrm>
                <a:off x="2560176" y="6144408"/>
                <a:ext cx="360" cy="360"/>
              </p14:xfrm>
            </p:contentPart>
          </mc:Choice>
          <mc:Fallback xmlns="">
            <p:pic>
              <p:nvPicPr>
                <p:cNvPr id="108" name="Рукописный ввод 107">
                  <a:extLst>
                    <a:ext uri="{FF2B5EF4-FFF2-40B4-BE49-F238E27FC236}">
                      <a16:creationId xmlns:a16="http://schemas.microsoft.com/office/drawing/2014/main" id="{DB571D07-B3F7-640F-FE66-48AECFB4AD4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9717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09" name="Рукописный ввод 108">
                  <a:extLst>
                    <a:ext uri="{FF2B5EF4-FFF2-40B4-BE49-F238E27FC236}">
                      <a16:creationId xmlns:a16="http://schemas.microsoft.com/office/drawing/2014/main" id="{73220585-0E31-61A4-E191-7BAF402870DC}"/>
                    </a:ext>
                  </a:extLst>
                </p14:cNvPr>
                <p14:cNvContentPartPr/>
                <p14:nvPr/>
              </p14:nvContentPartPr>
              <p14:xfrm>
                <a:off x="2468376" y="6144408"/>
                <a:ext cx="360" cy="360"/>
              </p14:xfrm>
            </p:contentPart>
          </mc:Choice>
          <mc:Fallback xmlns="">
            <p:pic>
              <p:nvPicPr>
                <p:cNvPr id="109" name="Рукописный ввод 108">
                  <a:extLst>
                    <a:ext uri="{FF2B5EF4-FFF2-40B4-BE49-F238E27FC236}">
                      <a16:creationId xmlns:a16="http://schemas.microsoft.com/office/drawing/2014/main" id="{73220585-0E31-61A4-E191-7BAF402870D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0573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11" name="Рукописный ввод 110">
                  <a:extLst>
                    <a:ext uri="{FF2B5EF4-FFF2-40B4-BE49-F238E27FC236}">
                      <a16:creationId xmlns:a16="http://schemas.microsoft.com/office/drawing/2014/main" id="{EBB8D195-5286-8B27-961F-A7FE5F29C989}"/>
                    </a:ext>
                  </a:extLst>
                </p14:cNvPr>
                <p14:cNvContentPartPr/>
                <p14:nvPr/>
              </p14:nvContentPartPr>
              <p14:xfrm>
                <a:off x="2413656" y="6144408"/>
                <a:ext cx="360" cy="360"/>
              </p14:xfrm>
            </p:contentPart>
          </mc:Choice>
          <mc:Fallback xmlns="">
            <p:pic>
              <p:nvPicPr>
                <p:cNvPr id="111" name="Рукописный ввод 110">
                  <a:extLst>
                    <a:ext uri="{FF2B5EF4-FFF2-40B4-BE49-F238E27FC236}">
                      <a16:creationId xmlns:a16="http://schemas.microsoft.com/office/drawing/2014/main" id="{EBB8D195-5286-8B27-961F-A7FE5F29C98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35065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12" name="Рукописный ввод 111">
                  <a:extLst>
                    <a:ext uri="{FF2B5EF4-FFF2-40B4-BE49-F238E27FC236}">
                      <a16:creationId xmlns:a16="http://schemas.microsoft.com/office/drawing/2014/main" id="{92ADD381-5322-B6A4-E468-140C06EB66E8}"/>
                    </a:ext>
                  </a:extLst>
                </p14:cNvPr>
                <p14:cNvContentPartPr/>
                <p14:nvPr/>
              </p14:nvContentPartPr>
              <p14:xfrm>
                <a:off x="2348136" y="6144408"/>
                <a:ext cx="1800" cy="360"/>
              </p14:xfrm>
            </p:contentPart>
          </mc:Choice>
          <mc:Fallback xmlns="">
            <p:pic>
              <p:nvPicPr>
                <p:cNvPr id="112" name="Рукописный ввод 111">
                  <a:extLst>
                    <a:ext uri="{FF2B5EF4-FFF2-40B4-BE49-F238E27FC236}">
                      <a16:creationId xmlns:a16="http://schemas.microsoft.com/office/drawing/2014/main" id="{92ADD381-5322-B6A4-E468-140C06EB66E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285136" y="608140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13" name="Рукописный ввод 112">
                  <a:extLst>
                    <a:ext uri="{FF2B5EF4-FFF2-40B4-BE49-F238E27FC236}">
                      <a16:creationId xmlns:a16="http://schemas.microsoft.com/office/drawing/2014/main" id="{34E2E332-D866-DBE4-45A8-7CF2CF85B760}"/>
                    </a:ext>
                  </a:extLst>
                </p14:cNvPr>
                <p14:cNvContentPartPr/>
                <p14:nvPr/>
              </p14:nvContentPartPr>
              <p14:xfrm>
                <a:off x="2240136" y="6144408"/>
                <a:ext cx="360" cy="360"/>
              </p14:xfrm>
            </p:contentPart>
          </mc:Choice>
          <mc:Fallback xmlns="">
            <p:pic>
              <p:nvPicPr>
                <p:cNvPr id="113" name="Рукописный ввод 112">
                  <a:extLst>
                    <a:ext uri="{FF2B5EF4-FFF2-40B4-BE49-F238E27FC236}">
                      <a16:creationId xmlns:a16="http://schemas.microsoft.com/office/drawing/2014/main" id="{34E2E332-D866-DBE4-45A8-7CF2CF85B76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7713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14" name="Рукописный ввод 113">
                  <a:extLst>
                    <a:ext uri="{FF2B5EF4-FFF2-40B4-BE49-F238E27FC236}">
                      <a16:creationId xmlns:a16="http://schemas.microsoft.com/office/drawing/2014/main" id="{0C58E27C-99E3-B63A-E8A9-E20844A8204D}"/>
                    </a:ext>
                  </a:extLst>
                </p14:cNvPr>
                <p14:cNvContentPartPr/>
                <p14:nvPr/>
              </p14:nvContentPartPr>
              <p14:xfrm>
                <a:off x="2185056" y="6153768"/>
                <a:ext cx="360" cy="360"/>
              </p14:xfrm>
            </p:contentPart>
          </mc:Choice>
          <mc:Fallback xmlns="">
            <p:pic>
              <p:nvPicPr>
                <p:cNvPr id="114" name="Рукописный ввод 113">
                  <a:extLst>
                    <a:ext uri="{FF2B5EF4-FFF2-40B4-BE49-F238E27FC236}">
                      <a16:creationId xmlns:a16="http://schemas.microsoft.com/office/drawing/2014/main" id="{0C58E27C-99E3-B63A-E8A9-E20844A8204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2416" y="6090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16" name="Рукописный ввод 115">
                  <a:extLst>
                    <a:ext uri="{FF2B5EF4-FFF2-40B4-BE49-F238E27FC236}">
                      <a16:creationId xmlns:a16="http://schemas.microsoft.com/office/drawing/2014/main" id="{64338B85-991E-C1DF-6727-832405D2C3DB}"/>
                    </a:ext>
                  </a:extLst>
                </p14:cNvPr>
                <p14:cNvContentPartPr/>
                <p14:nvPr/>
              </p14:nvContentPartPr>
              <p14:xfrm>
                <a:off x="2093616" y="6144408"/>
                <a:ext cx="360" cy="360"/>
              </p14:xfrm>
            </p:contentPart>
          </mc:Choice>
          <mc:Fallback xmlns="">
            <p:pic>
              <p:nvPicPr>
                <p:cNvPr id="116" name="Рукописный ввод 115">
                  <a:extLst>
                    <a:ext uri="{FF2B5EF4-FFF2-40B4-BE49-F238E27FC236}">
                      <a16:creationId xmlns:a16="http://schemas.microsoft.com/office/drawing/2014/main" id="{64338B85-991E-C1DF-6727-832405D2C3D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061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18" name="Рукописный ввод 117">
                  <a:extLst>
                    <a:ext uri="{FF2B5EF4-FFF2-40B4-BE49-F238E27FC236}">
                      <a16:creationId xmlns:a16="http://schemas.microsoft.com/office/drawing/2014/main" id="{2532026E-E832-B784-B89A-687FD922A33E}"/>
                    </a:ext>
                  </a:extLst>
                </p14:cNvPr>
                <p14:cNvContentPartPr/>
                <p14:nvPr/>
              </p14:nvContentPartPr>
              <p14:xfrm>
                <a:off x="923256" y="6126048"/>
                <a:ext cx="360" cy="360"/>
              </p14:xfrm>
            </p:contentPart>
          </mc:Choice>
          <mc:Fallback xmlns="">
            <p:pic>
              <p:nvPicPr>
                <p:cNvPr id="118" name="Рукописный ввод 117">
                  <a:extLst>
                    <a:ext uri="{FF2B5EF4-FFF2-40B4-BE49-F238E27FC236}">
                      <a16:creationId xmlns:a16="http://schemas.microsoft.com/office/drawing/2014/main" id="{2532026E-E832-B784-B89A-687FD922A33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60616" y="6063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19" name="Рукописный ввод 118">
                  <a:extLst>
                    <a:ext uri="{FF2B5EF4-FFF2-40B4-BE49-F238E27FC236}">
                      <a16:creationId xmlns:a16="http://schemas.microsoft.com/office/drawing/2014/main" id="{EB16FBCE-E680-128D-5649-9BEE515FDBE0}"/>
                    </a:ext>
                  </a:extLst>
                </p14:cNvPr>
                <p14:cNvContentPartPr/>
                <p14:nvPr/>
              </p14:nvContentPartPr>
              <p14:xfrm>
                <a:off x="996336" y="6135408"/>
                <a:ext cx="360" cy="360"/>
              </p14:xfrm>
            </p:contentPart>
          </mc:Choice>
          <mc:Fallback xmlns="">
            <p:pic>
              <p:nvPicPr>
                <p:cNvPr id="119" name="Рукописный ввод 118">
                  <a:extLst>
                    <a:ext uri="{FF2B5EF4-FFF2-40B4-BE49-F238E27FC236}">
                      <a16:creationId xmlns:a16="http://schemas.microsoft.com/office/drawing/2014/main" id="{EB16FBCE-E680-128D-5649-9BEE515FDBE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33336" y="6072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120" name="Рукописный ввод 119">
                  <a:extLst>
                    <a:ext uri="{FF2B5EF4-FFF2-40B4-BE49-F238E27FC236}">
                      <a16:creationId xmlns:a16="http://schemas.microsoft.com/office/drawing/2014/main" id="{22C2690E-0242-20BF-C536-AFB6EB954485}"/>
                    </a:ext>
                  </a:extLst>
                </p14:cNvPr>
                <p14:cNvContentPartPr/>
                <p14:nvPr/>
              </p14:nvContentPartPr>
              <p14:xfrm>
                <a:off x="1069416" y="6144408"/>
                <a:ext cx="360" cy="360"/>
              </p14:xfrm>
            </p:contentPart>
          </mc:Choice>
          <mc:Fallback xmlns="">
            <p:pic>
              <p:nvPicPr>
                <p:cNvPr id="120" name="Рукописный ввод 119">
                  <a:extLst>
                    <a:ext uri="{FF2B5EF4-FFF2-40B4-BE49-F238E27FC236}">
                      <a16:creationId xmlns:a16="http://schemas.microsoft.com/office/drawing/2014/main" id="{22C2690E-0242-20BF-C536-AFB6EB95448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0677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21" name="Рукописный ввод 120">
                  <a:extLst>
                    <a:ext uri="{FF2B5EF4-FFF2-40B4-BE49-F238E27FC236}">
                      <a16:creationId xmlns:a16="http://schemas.microsoft.com/office/drawing/2014/main" id="{712CC7C5-6B84-5814-B444-441AA84E2BC8}"/>
                    </a:ext>
                  </a:extLst>
                </p14:cNvPr>
                <p14:cNvContentPartPr/>
                <p14:nvPr/>
              </p14:nvContentPartPr>
              <p14:xfrm>
                <a:off x="1142856" y="6144408"/>
                <a:ext cx="360" cy="360"/>
              </p14:xfrm>
            </p:contentPart>
          </mc:Choice>
          <mc:Fallback xmlns="">
            <p:pic>
              <p:nvPicPr>
                <p:cNvPr id="121" name="Рукописный ввод 120">
                  <a:extLst>
                    <a:ext uri="{FF2B5EF4-FFF2-40B4-BE49-F238E27FC236}">
                      <a16:creationId xmlns:a16="http://schemas.microsoft.com/office/drawing/2014/main" id="{712CC7C5-6B84-5814-B444-441AA84E2BC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7985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22" name="Рукописный ввод 121">
                  <a:extLst>
                    <a:ext uri="{FF2B5EF4-FFF2-40B4-BE49-F238E27FC236}">
                      <a16:creationId xmlns:a16="http://schemas.microsoft.com/office/drawing/2014/main" id="{B2E36462-0D96-9ED5-0F7A-ACF48D39D345}"/>
                    </a:ext>
                  </a:extLst>
                </p14:cNvPr>
                <p14:cNvContentPartPr/>
                <p14:nvPr/>
              </p14:nvContentPartPr>
              <p14:xfrm>
                <a:off x="1206576" y="6144408"/>
                <a:ext cx="5400" cy="360"/>
              </p14:xfrm>
            </p:contentPart>
          </mc:Choice>
          <mc:Fallback xmlns="">
            <p:pic>
              <p:nvPicPr>
                <p:cNvPr id="122" name="Рукописный ввод 121">
                  <a:extLst>
                    <a:ext uri="{FF2B5EF4-FFF2-40B4-BE49-F238E27FC236}">
                      <a16:creationId xmlns:a16="http://schemas.microsoft.com/office/drawing/2014/main" id="{B2E36462-0D96-9ED5-0F7A-ACF48D39D34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43936" y="6081408"/>
                  <a:ext cx="131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23" name="Рукописный ввод 122">
                  <a:extLst>
                    <a:ext uri="{FF2B5EF4-FFF2-40B4-BE49-F238E27FC236}">
                      <a16:creationId xmlns:a16="http://schemas.microsoft.com/office/drawing/2014/main" id="{F99F67BF-C54E-887D-3127-F9A751924552}"/>
                    </a:ext>
                  </a:extLst>
                </p14:cNvPr>
                <p14:cNvContentPartPr/>
                <p14:nvPr/>
              </p14:nvContentPartPr>
              <p14:xfrm>
                <a:off x="1280016" y="6144408"/>
                <a:ext cx="360" cy="360"/>
              </p14:xfrm>
            </p:contentPart>
          </mc:Choice>
          <mc:Fallback xmlns="">
            <p:pic>
              <p:nvPicPr>
                <p:cNvPr id="123" name="Рукописный ввод 122">
                  <a:extLst>
                    <a:ext uri="{FF2B5EF4-FFF2-40B4-BE49-F238E27FC236}">
                      <a16:creationId xmlns:a16="http://schemas.microsoft.com/office/drawing/2014/main" id="{F99F67BF-C54E-887D-3127-F9A75192455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1701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24" name="Рукописный ввод 123">
                  <a:extLst>
                    <a:ext uri="{FF2B5EF4-FFF2-40B4-BE49-F238E27FC236}">
                      <a16:creationId xmlns:a16="http://schemas.microsoft.com/office/drawing/2014/main" id="{E30BC1B2-C09E-81C6-807B-450AC7E4DC04}"/>
                    </a:ext>
                  </a:extLst>
                </p14:cNvPr>
                <p14:cNvContentPartPr/>
                <p14:nvPr/>
              </p14:nvContentPartPr>
              <p14:xfrm>
                <a:off x="1343736" y="6144408"/>
                <a:ext cx="360" cy="360"/>
              </p14:xfrm>
            </p:contentPart>
          </mc:Choice>
          <mc:Fallback xmlns="">
            <p:pic>
              <p:nvPicPr>
                <p:cNvPr id="124" name="Рукописный ввод 123">
                  <a:extLst>
                    <a:ext uri="{FF2B5EF4-FFF2-40B4-BE49-F238E27FC236}">
                      <a16:creationId xmlns:a16="http://schemas.microsoft.com/office/drawing/2014/main" id="{E30BC1B2-C09E-81C6-807B-450AC7E4DC0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81096" y="608140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25" name="Рукописный ввод 124">
                  <a:extLst>
                    <a:ext uri="{FF2B5EF4-FFF2-40B4-BE49-F238E27FC236}">
                      <a16:creationId xmlns:a16="http://schemas.microsoft.com/office/drawing/2014/main" id="{4EBAEC45-5B2D-F2A9-81A9-EDBA0D837DDA}"/>
                    </a:ext>
                  </a:extLst>
                </p14:cNvPr>
                <p14:cNvContentPartPr/>
                <p14:nvPr/>
              </p14:nvContentPartPr>
              <p14:xfrm>
                <a:off x="1417176" y="6144408"/>
                <a:ext cx="18000" cy="360"/>
              </p14:xfrm>
            </p:contentPart>
          </mc:Choice>
          <mc:Fallback xmlns="">
            <p:pic>
              <p:nvPicPr>
                <p:cNvPr id="125" name="Рукописный ввод 124">
                  <a:extLst>
                    <a:ext uri="{FF2B5EF4-FFF2-40B4-BE49-F238E27FC236}">
                      <a16:creationId xmlns:a16="http://schemas.microsoft.com/office/drawing/2014/main" id="{4EBAEC45-5B2D-F2A9-81A9-EDBA0D837DD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354176" y="6081408"/>
                  <a:ext cx="1436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26" name="Рукописный ввод 125">
                  <a:extLst>
                    <a:ext uri="{FF2B5EF4-FFF2-40B4-BE49-F238E27FC236}">
                      <a16:creationId xmlns:a16="http://schemas.microsoft.com/office/drawing/2014/main" id="{C32ABE14-ED9E-9609-0B2D-E4777B8E0F96}"/>
                    </a:ext>
                  </a:extLst>
                </p14:cNvPr>
                <p14:cNvContentPartPr/>
                <p14:nvPr/>
              </p14:nvContentPartPr>
              <p14:xfrm>
                <a:off x="1499256" y="6144408"/>
                <a:ext cx="1800" cy="360"/>
              </p14:xfrm>
            </p:contentPart>
          </mc:Choice>
          <mc:Fallback xmlns="">
            <p:pic>
              <p:nvPicPr>
                <p:cNvPr id="126" name="Рукописный ввод 125">
                  <a:extLst>
                    <a:ext uri="{FF2B5EF4-FFF2-40B4-BE49-F238E27FC236}">
                      <a16:creationId xmlns:a16="http://schemas.microsoft.com/office/drawing/2014/main" id="{C32ABE14-ED9E-9609-0B2D-E4777B8E0F9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436616" y="608140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27" name="Рукописный ввод 126">
                  <a:extLst>
                    <a:ext uri="{FF2B5EF4-FFF2-40B4-BE49-F238E27FC236}">
                      <a16:creationId xmlns:a16="http://schemas.microsoft.com/office/drawing/2014/main" id="{D2904711-731A-2249-ECB2-CE4BF6278C2F}"/>
                    </a:ext>
                  </a:extLst>
                </p14:cNvPr>
                <p14:cNvContentPartPr/>
                <p14:nvPr/>
              </p14:nvContentPartPr>
              <p14:xfrm>
                <a:off x="1609056" y="6153768"/>
                <a:ext cx="360" cy="360"/>
              </p14:xfrm>
            </p:contentPart>
          </mc:Choice>
          <mc:Fallback xmlns="">
            <p:pic>
              <p:nvPicPr>
                <p:cNvPr id="127" name="Рукописный ввод 126">
                  <a:extLst>
                    <a:ext uri="{FF2B5EF4-FFF2-40B4-BE49-F238E27FC236}">
                      <a16:creationId xmlns:a16="http://schemas.microsoft.com/office/drawing/2014/main" id="{D2904711-731A-2249-ECB2-CE4BF6278C2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546056" y="6090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28" name="Рукописный ввод 127">
                  <a:extLst>
                    <a:ext uri="{FF2B5EF4-FFF2-40B4-BE49-F238E27FC236}">
                      <a16:creationId xmlns:a16="http://schemas.microsoft.com/office/drawing/2014/main" id="{A9809FCC-0AC1-0F72-AEBB-D79362577C68}"/>
                    </a:ext>
                  </a:extLst>
                </p14:cNvPr>
                <p14:cNvContentPartPr/>
                <p14:nvPr/>
              </p14:nvContentPartPr>
              <p14:xfrm>
                <a:off x="1691136" y="6153768"/>
                <a:ext cx="5760" cy="360"/>
              </p14:xfrm>
            </p:contentPart>
          </mc:Choice>
          <mc:Fallback xmlns="">
            <p:pic>
              <p:nvPicPr>
                <p:cNvPr id="128" name="Рукописный ввод 127">
                  <a:extLst>
                    <a:ext uri="{FF2B5EF4-FFF2-40B4-BE49-F238E27FC236}">
                      <a16:creationId xmlns:a16="http://schemas.microsoft.com/office/drawing/2014/main" id="{A9809FCC-0AC1-0F72-AEBB-D79362577C6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28496" y="6090768"/>
                  <a:ext cx="131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29" name="Рукописный ввод 128">
                  <a:extLst>
                    <a:ext uri="{FF2B5EF4-FFF2-40B4-BE49-F238E27FC236}">
                      <a16:creationId xmlns:a16="http://schemas.microsoft.com/office/drawing/2014/main" id="{9EF61C0C-9099-DCA9-4F33-9096FCCE1A31}"/>
                    </a:ext>
                  </a:extLst>
                </p14:cNvPr>
                <p14:cNvContentPartPr/>
                <p14:nvPr/>
              </p14:nvContentPartPr>
              <p14:xfrm>
                <a:off x="1800936" y="6153768"/>
                <a:ext cx="360" cy="360"/>
              </p14:xfrm>
            </p:contentPart>
          </mc:Choice>
          <mc:Fallback xmlns="">
            <p:pic>
              <p:nvPicPr>
                <p:cNvPr id="129" name="Рукописный ввод 128">
                  <a:extLst>
                    <a:ext uri="{FF2B5EF4-FFF2-40B4-BE49-F238E27FC236}">
                      <a16:creationId xmlns:a16="http://schemas.microsoft.com/office/drawing/2014/main" id="{9EF61C0C-9099-DCA9-4F33-9096FCCE1A3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738296" y="6090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30" name="Рукописный ввод 129">
                  <a:extLst>
                    <a:ext uri="{FF2B5EF4-FFF2-40B4-BE49-F238E27FC236}">
                      <a16:creationId xmlns:a16="http://schemas.microsoft.com/office/drawing/2014/main" id="{8FFF2692-F28B-DB75-5AC9-1B40F6005203}"/>
                    </a:ext>
                  </a:extLst>
                </p14:cNvPr>
                <p14:cNvContentPartPr/>
                <p14:nvPr/>
              </p14:nvContentPartPr>
              <p14:xfrm>
                <a:off x="1883376" y="6153768"/>
                <a:ext cx="360" cy="360"/>
              </p14:xfrm>
            </p:contentPart>
          </mc:Choice>
          <mc:Fallback xmlns="">
            <p:pic>
              <p:nvPicPr>
                <p:cNvPr id="130" name="Рукописный ввод 129">
                  <a:extLst>
                    <a:ext uri="{FF2B5EF4-FFF2-40B4-BE49-F238E27FC236}">
                      <a16:creationId xmlns:a16="http://schemas.microsoft.com/office/drawing/2014/main" id="{8FFF2692-F28B-DB75-5AC9-1B40F600520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820376" y="6090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31" name="Рукописный ввод 130">
                  <a:extLst>
                    <a:ext uri="{FF2B5EF4-FFF2-40B4-BE49-F238E27FC236}">
                      <a16:creationId xmlns:a16="http://schemas.microsoft.com/office/drawing/2014/main" id="{663564FB-EC21-F416-AEC7-5AD87E4624D2}"/>
                    </a:ext>
                  </a:extLst>
                </p14:cNvPr>
                <p14:cNvContentPartPr/>
                <p14:nvPr/>
              </p14:nvContentPartPr>
              <p14:xfrm>
                <a:off x="1920096" y="6153768"/>
                <a:ext cx="1800" cy="360"/>
              </p14:xfrm>
            </p:contentPart>
          </mc:Choice>
          <mc:Fallback xmlns="">
            <p:pic>
              <p:nvPicPr>
                <p:cNvPr id="131" name="Рукописный ввод 130">
                  <a:extLst>
                    <a:ext uri="{FF2B5EF4-FFF2-40B4-BE49-F238E27FC236}">
                      <a16:creationId xmlns:a16="http://schemas.microsoft.com/office/drawing/2014/main" id="{663564FB-EC21-F416-AEC7-5AD87E4624D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857096" y="6090768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32" name="Рукописный ввод 131">
                  <a:extLst>
                    <a:ext uri="{FF2B5EF4-FFF2-40B4-BE49-F238E27FC236}">
                      <a16:creationId xmlns:a16="http://schemas.microsoft.com/office/drawing/2014/main" id="{9EAF4973-3EDB-3AFD-1A95-A1F3D2365C00}"/>
                    </a:ext>
                  </a:extLst>
                </p14:cNvPr>
                <p14:cNvContentPartPr/>
                <p14:nvPr/>
              </p14:nvContentPartPr>
              <p14:xfrm>
                <a:off x="1965456" y="6153768"/>
                <a:ext cx="360" cy="360"/>
              </p14:xfrm>
            </p:contentPart>
          </mc:Choice>
          <mc:Fallback xmlns="">
            <p:pic>
              <p:nvPicPr>
                <p:cNvPr id="132" name="Рукописный ввод 131">
                  <a:extLst>
                    <a:ext uri="{FF2B5EF4-FFF2-40B4-BE49-F238E27FC236}">
                      <a16:creationId xmlns:a16="http://schemas.microsoft.com/office/drawing/2014/main" id="{9EAF4973-3EDB-3AFD-1A95-A1F3D2365C0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02816" y="609076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55" name="Рукописный ввод 154">
                <a:extLst>
                  <a:ext uri="{FF2B5EF4-FFF2-40B4-BE49-F238E27FC236}">
                    <a16:creationId xmlns:a16="http://schemas.microsoft.com/office/drawing/2014/main" id="{773247DF-09CC-B3F7-5480-547658442A82}"/>
                  </a:ext>
                </a:extLst>
              </p14:cNvPr>
              <p14:cNvContentPartPr/>
              <p14:nvPr/>
            </p14:nvContentPartPr>
            <p14:xfrm>
              <a:off x="6060816" y="6348168"/>
              <a:ext cx="56520" cy="100080"/>
            </p14:xfrm>
          </p:contentPart>
        </mc:Choice>
        <mc:Fallback xmlns="">
          <p:pic>
            <p:nvPicPr>
              <p:cNvPr id="155" name="Рукописный ввод 154">
                <a:extLst>
                  <a:ext uri="{FF2B5EF4-FFF2-40B4-BE49-F238E27FC236}">
                    <a16:creationId xmlns:a16="http://schemas.microsoft.com/office/drawing/2014/main" id="{773247DF-09CC-B3F7-5480-547658442A82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998176" y="6285528"/>
                <a:ext cx="18216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164" name="Рукописный ввод 163">
                <a:extLst>
                  <a:ext uri="{FF2B5EF4-FFF2-40B4-BE49-F238E27FC236}">
                    <a16:creationId xmlns:a16="http://schemas.microsoft.com/office/drawing/2014/main" id="{C00D25EC-175B-E28C-CFB4-10213A5000C6}"/>
                  </a:ext>
                </a:extLst>
              </p14:cNvPr>
              <p14:cNvContentPartPr/>
              <p14:nvPr/>
            </p14:nvContentPartPr>
            <p14:xfrm>
              <a:off x="6455376" y="6299928"/>
              <a:ext cx="668160" cy="720"/>
            </p14:xfrm>
          </p:contentPart>
        </mc:Choice>
        <mc:Fallback xmlns="">
          <p:pic>
            <p:nvPicPr>
              <p:cNvPr id="164" name="Рукописный ввод 163">
                <a:extLst>
                  <a:ext uri="{FF2B5EF4-FFF2-40B4-BE49-F238E27FC236}">
                    <a16:creationId xmlns:a16="http://schemas.microsoft.com/office/drawing/2014/main" id="{C00D25EC-175B-E28C-CFB4-10213A5000C6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6392376" y="6173928"/>
                <a:ext cx="79380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201" name="Рукописный ввод 200">
                <a:extLst>
                  <a:ext uri="{FF2B5EF4-FFF2-40B4-BE49-F238E27FC236}">
                    <a16:creationId xmlns:a16="http://schemas.microsoft.com/office/drawing/2014/main" id="{481F16F1-E792-C285-60EA-A60D703D0429}"/>
                  </a:ext>
                </a:extLst>
              </p14:cNvPr>
              <p14:cNvContentPartPr/>
              <p14:nvPr/>
            </p14:nvContentPartPr>
            <p14:xfrm>
              <a:off x="6106896" y="6355008"/>
              <a:ext cx="915480" cy="18360"/>
            </p14:xfrm>
          </p:contentPart>
        </mc:Choice>
        <mc:Fallback xmlns="">
          <p:pic>
            <p:nvPicPr>
              <p:cNvPr id="201" name="Рукописный ввод 200">
                <a:extLst>
                  <a:ext uri="{FF2B5EF4-FFF2-40B4-BE49-F238E27FC236}">
                    <a16:creationId xmlns:a16="http://schemas.microsoft.com/office/drawing/2014/main" id="{481F16F1-E792-C285-60EA-A60D703D0429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6043896" y="6292008"/>
                <a:ext cx="104112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203" name="Рисунок 202">
            <a:extLst>
              <a:ext uri="{FF2B5EF4-FFF2-40B4-BE49-F238E27FC236}">
                <a16:creationId xmlns:a16="http://schemas.microsoft.com/office/drawing/2014/main" id="{D0C574A1-A817-10BD-1CAC-4087FD59B76A}"/>
              </a:ext>
            </a:extLst>
      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774700" y="2414961"/>
            <a:ext cx="3826903" cy="374384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83E4F0-6542-D8BC-280A-85535B3D6B29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125A507-272B-1BAF-7DB3-BA9D267FEC59}"/>
              </a:ext>
            </a:extLst>
      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4826234" y="2351311"/>
            <a:ext cx="3895560" cy="31407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8C2DF20D-3EE8-5512-4C76-1C4140AB1B6B}"/>
                  </a:ext>
                </a:extLst>
              </p14:cNvPr>
              <p14:cNvContentPartPr/>
              <p14:nvPr/>
            </p14:nvContentPartPr>
            <p14:xfrm>
              <a:off x="6243192" y="4325328"/>
              <a:ext cx="49680" cy="4968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8C2DF20D-3EE8-5512-4C76-1C4140AB1B6B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6207192" y="4289328"/>
                <a:ext cx="121320" cy="12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E082CD6-8A68-14ED-9F81-BC6078D6C865}"/>
              </a:ext>
            </a:extLst>
          </p:cNvPr>
          <p:cNvGrpSpPr/>
          <p:nvPr/>
        </p:nvGrpSpPr>
        <p:grpSpPr>
          <a:xfrm>
            <a:off x="6354792" y="4297248"/>
            <a:ext cx="9360" cy="55080"/>
            <a:chOff x="6354792" y="4297248"/>
            <a:chExt cx="9360" cy="5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2" name="Рукописный ввод 11">
                  <a:extLst>
                    <a:ext uri="{FF2B5EF4-FFF2-40B4-BE49-F238E27FC236}">
                      <a16:creationId xmlns:a16="http://schemas.microsoft.com/office/drawing/2014/main" id="{C1DF1A2C-8BC1-8A9D-FDEF-AA6B546BC03E}"/>
                    </a:ext>
                  </a:extLst>
                </p14:cNvPr>
                <p14:cNvContentPartPr/>
                <p14:nvPr/>
              </p14:nvContentPartPr>
              <p14:xfrm>
                <a:off x="6363792" y="4351968"/>
                <a:ext cx="360" cy="360"/>
              </p14:xfrm>
            </p:contentPart>
          </mc:Choice>
          <mc:Fallback xmlns="">
            <p:pic>
              <p:nvPicPr>
                <p:cNvPr id="12" name="Рукописный ввод 11">
                  <a:extLst>
                    <a:ext uri="{FF2B5EF4-FFF2-40B4-BE49-F238E27FC236}">
                      <a16:creationId xmlns:a16="http://schemas.microsoft.com/office/drawing/2014/main" id="{C1DF1A2C-8BC1-8A9D-FDEF-AA6B546BC03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328152" y="431632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5" name="Рукописный ввод 14">
                  <a:extLst>
                    <a:ext uri="{FF2B5EF4-FFF2-40B4-BE49-F238E27FC236}">
                      <a16:creationId xmlns:a16="http://schemas.microsoft.com/office/drawing/2014/main" id="{3E20E294-9ECF-3E75-B5F5-A3FD515B4E43}"/>
                    </a:ext>
                  </a:extLst>
                </p14:cNvPr>
                <p14:cNvContentPartPr/>
                <p14:nvPr/>
              </p14:nvContentPartPr>
              <p14:xfrm>
                <a:off x="6363792" y="4323168"/>
                <a:ext cx="360" cy="1800"/>
              </p14:xfrm>
            </p:contentPart>
          </mc:Choice>
          <mc:Fallback xmlns="">
            <p:pic>
              <p:nvPicPr>
                <p:cNvPr id="15" name="Рукописный ввод 14">
                  <a:extLst>
                    <a:ext uri="{FF2B5EF4-FFF2-40B4-BE49-F238E27FC236}">
                      <a16:creationId xmlns:a16="http://schemas.microsoft.com/office/drawing/2014/main" id="{3E20E294-9ECF-3E75-B5F5-A3FD515B4E4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328152" y="4287528"/>
                  <a:ext cx="7200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8" name="Рукописный ввод 17">
                  <a:extLst>
                    <a:ext uri="{FF2B5EF4-FFF2-40B4-BE49-F238E27FC236}">
                      <a16:creationId xmlns:a16="http://schemas.microsoft.com/office/drawing/2014/main" id="{14DE96AE-9A00-41B2-9470-2C8CC17FD864}"/>
                    </a:ext>
                  </a:extLst>
                </p14:cNvPr>
                <p14:cNvContentPartPr/>
                <p14:nvPr/>
              </p14:nvContentPartPr>
              <p14:xfrm>
                <a:off x="6354792" y="4297248"/>
                <a:ext cx="360" cy="360"/>
              </p14:xfrm>
            </p:contentPart>
          </mc:Choice>
          <mc:Fallback xmlns="">
            <p:pic>
              <p:nvPicPr>
                <p:cNvPr id="18" name="Рукописный ввод 17">
                  <a:extLst>
                    <a:ext uri="{FF2B5EF4-FFF2-40B4-BE49-F238E27FC236}">
                      <a16:creationId xmlns:a16="http://schemas.microsoft.com/office/drawing/2014/main" id="{14DE96AE-9A00-41B2-9470-2C8CC17FD86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319152" y="426124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90637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B4BD5-3E0C-8E2B-7E6C-8697412E95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A5CA98F-8439-1CE5-8480-AC9581989AF2}"/>
              </a:ext>
            </a:extLst>
          </p:cNvPr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B51779-BEA0-0D88-D45D-CA619B9A981B}"/>
              </a:ext>
            </a:extLst>
          </p:cNvPr>
          <p:cNvSpPr txBox="1"/>
          <p:nvPr/>
        </p:nvSpPr>
        <p:spPr>
          <a:xfrm>
            <a:off x="621803" y="1397537"/>
            <a:ext cx="465678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Заполняем информацию о «Проекте»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71745-B12C-4D31-7682-819A84C059D4}"/>
              </a:ext>
            </a:extLst>
          </p:cNvPr>
          <p:cNvSpPr/>
          <p:nvPr/>
        </p:nvSpPr>
        <p:spPr>
          <a:xfrm>
            <a:off x="8081111" y="2308194"/>
            <a:ext cx="3486493" cy="532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AF970F-1144-0503-66CF-BD36FEC282BD}"/>
              </a:ext>
            </a:extLst>
          </p:cNvPr>
          <p:cNvSpPr/>
          <p:nvPr/>
        </p:nvSpPr>
        <p:spPr>
          <a:xfrm>
            <a:off x="1154097" y="2396972"/>
            <a:ext cx="3897297" cy="523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BF799BCF-E814-9108-33FC-BBA38D847AAA}"/>
              </a:ext>
            </a:extLst>
          </p:cNvPr>
          <p:cNvSpPr/>
          <p:nvPr/>
        </p:nvSpPr>
        <p:spPr>
          <a:xfrm>
            <a:off x="5147791" y="2816277"/>
            <a:ext cx="1041021" cy="291773"/>
          </a:xfrm>
          <a:prstGeom prst="righ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79FD49-8C73-F5C2-0E46-8C7678A93E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6849" y="5518974"/>
            <a:ext cx="1691967" cy="1144695"/>
          </a:xfrm>
          <a:prstGeom prst="rect">
            <a:avLst/>
          </a:prstGeom>
          <a:ln>
            <a:solidFill>
              <a:srgbClr val="536DA6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1F9AC2F-4E59-25D3-B2A2-B3FCF9FE56DA}"/>
              </a:ext>
            </a:extLst>
          </p:cNvPr>
          <p:cNvSpPr txBox="1"/>
          <p:nvPr/>
        </p:nvSpPr>
        <p:spPr>
          <a:xfrm>
            <a:off x="9657119" y="6511945"/>
            <a:ext cx="21335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24664"/>
                </a:solidFill>
                <a:latin typeface="Century" panose="02040604050505020304" pitchFamily="18" charset="0"/>
              </a:rPr>
              <a:t>https://fip</a:t>
            </a:r>
            <a:r>
              <a:rPr lang="ru-RU" sz="1600" dirty="0">
                <a:solidFill>
                  <a:srgbClr val="224664"/>
                </a:solidFill>
              </a:rPr>
              <a:t>-</a:t>
            </a:r>
            <a:r>
              <a:rPr lang="ru-RU" sz="1600" dirty="0">
                <a:solidFill>
                  <a:srgbClr val="224664"/>
                </a:solidFill>
                <a:latin typeface="Century" panose="02040604050505020304" pitchFamily="18" charset="0"/>
              </a:rPr>
              <a:t>edu.ru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E8ADE66-88D0-0C39-B440-92C95288ED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7313"/>
          <a:stretch>
            <a:fillRect/>
          </a:stretch>
        </p:blipFill>
        <p:spPr>
          <a:xfrm>
            <a:off x="171214" y="5150706"/>
            <a:ext cx="1965766" cy="1000271"/>
          </a:xfrm>
          <a:prstGeom prst="rect">
            <a:avLst/>
          </a:prstGeom>
          <a:ln>
            <a:solidFill>
              <a:srgbClr val="536DA6"/>
            </a:solidFill>
          </a:ln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7F71E0A-003F-AA70-FAF1-3FE9C34CF246}"/>
              </a:ext>
            </a:extLst>
          </p:cNvPr>
          <p:cNvSpPr/>
          <p:nvPr/>
        </p:nvSpPr>
        <p:spPr>
          <a:xfrm>
            <a:off x="3888006" y="4464601"/>
            <a:ext cx="2416710" cy="1000271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После заполнения необходимо нажать кнопку «Сохранить»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DD0F3A8-846F-5B64-A774-BEC53517D342}"/>
              </a:ext>
            </a:extLst>
          </p:cNvPr>
          <p:cNvSpPr/>
          <p:nvPr/>
        </p:nvSpPr>
        <p:spPr>
          <a:xfrm>
            <a:off x="171214" y="4363673"/>
            <a:ext cx="1965766" cy="758237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Заполненную заявку можно распечатать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" name="Рукописный ввод 28">
                <a:extLst>
                  <a:ext uri="{FF2B5EF4-FFF2-40B4-BE49-F238E27FC236}">
                    <a16:creationId xmlns:a16="http://schemas.microsoft.com/office/drawing/2014/main" id="{8316BFB8-BCEF-955A-83EA-883924BE6318}"/>
                  </a:ext>
                </a:extLst>
              </p14:cNvPr>
              <p14:cNvContentPartPr/>
              <p14:nvPr/>
            </p14:nvContentPartPr>
            <p14:xfrm>
              <a:off x="8558136" y="1965744"/>
              <a:ext cx="360" cy="360"/>
            </p14:xfrm>
          </p:contentPart>
        </mc:Choice>
        <mc:Fallback xmlns="">
          <p:pic>
            <p:nvPicPr>
              <p:cNvPr id="29" name="Рукописный ввод 28">
                <a:extLst>
                  <a:ext uri="{FF2B5EF4-FFF2-40B4-BE49-F238E27FC236}">
                    <a16:creationId xmlns:a16="http://schemas.microsoft.com/office/drawing/2014/main" id="{8316BFB8-BCEF-955A-83EA-883924BE631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495496" y="190274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462BBE5F-34D4-82FB-13E2-44169FC139FF}"/>
                  </a:ext>
                </a:extLst>
              </p14:cNvPr>
              <p14:cNvContentPartPr/>
              <p14:nvPr/>
            </p14:nvContentPartPr>
            <p14:xfrm>
              <a:off x="9399816" y="4425264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id="{462BBE5F-34D4-82FB-13E2-44169FC139F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36816" y="4362264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EDBFC349-E3A8-5FD9-6DF9-3D44E6F82EE9}"/>
              </a:ext>
            </a:extLst>
          </p:cNvPr>
          <p:cNvGrpSpPr/>
          <p:nvPr/>
        </p:nvGrpSpPr>
        <p:grpSpPr>
          <a:xfrm>
            <a:off x="6748056" y="1929024"/>
            <a:ext cx="713160" cy="46440"/>
            <a:chOff x="6748056" y="1929024"/>
            <a:chExt cx="713160" cy="4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2" name="Рукописный ввод 51">
                  <a:extLst>
                    <a:ext uri="{FF2B5EF4-FFF2-40B4-BE49-F238E27FC236}">
                      <a16:creationId xmlns:a16="http://schemas.microsoft.com/office/drawing/2014/main" id="{DED0C746-3130-F80A-BB10-A4515E553315}"/>
                    </a:ext>
                  </a:extLst>
                </p14:cNvPr>
                <p14:cNvContentPartPr/>
                <p14:nvPr/>
              </p14:nvContentPartPr>
              <p14:xfrm>
                <a:off x="7460856" y="1929024"/>
                <a:ext cx="360" cy="360"/>
              </p14:xfrm>
            </p:contentPart>
          </mc:Choice>
          <mc:Fallback xmlns="">
            <p:pic>
              <p:nvPicPr>
                <p:cNvPr id="52" name="Рукописный ввод 51">
                  <a:extLst>
                    <a:ext uri="{FF2B5EF4-FFF2-40B4-BE49-F238E27FC236}">
                      <a16:creationId xmlns:a16="http://schemas.microsoft.com/office/drawing/2014/main" id="{DED0C746-3130-F80A-BB10-A4515E55331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398216" y="186602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53" name="Рукописный ввод 52">
                  <a:extLst>
                    <a:ext uri="{FF2B5EF4-FFF2-40B4-BE49-F238E27FC236}">
                      <a16:creationId xmlns:a16="http://schemas.microsoft.com/office/drawing/2014/main" id="{ABFC158E-8393-185E-26DF-23CD105EF5D7}"/>
                    </a:ext>
                  </a:extLst>
                </p14:cNvPr>
                <p14:cNvContentPartPr/>
                <p14:nvPr/>
              </p14:nvContentPartPr>
              <p14:xfrm>
                <a:off x="7388136" y="1975104"/>
                <a:ext cx="360" cy="360"/>
              </p14:xfrm>
            </p:contentPart>
          </mc:Choice>
          <mc:Fallback xmlns="">
            <p:pic>
              <p:nvPicPr>
                <p:cNvPr id="53" name="Рукописный ввод 52">
                  <a:extLst>
                    <a:ext uri="{FF2B5EF4-FFF2-40B4-BE49-F238E27FC236}">
                      <a16:creationId xmlns:a16="http://schemas.microsoft.com/office/drawing/2014/main" id="{ABFC158E-8393-185E-26DF-23CD105EF5D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325136" y="191210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54" name="Рукописный ввод 53">
                  <a:extLst>
                    <a:ext uri="{FF2B5EF4-FFF2-40B4-BE49-F238E27FC236}">
                      <a16:creationId xmlns:a16="http://schemas.microsoft.com/office/drawing/2014/main" id="{0969FFF2-A3AB-1383-5FBC-4B4D12078CC4}"/>
                    </a:ext>
                  </a:extLst>
                </p14:cNvPr>
                <p14:cNvContentPartPr/>
                <p14:nvPr/>
              </p14:nvContentPartPr>
              <p14:xfrm>
                <a:off x="7333056" y="1938384"/>
                <a:ext cx="360" cy="360"/>
              </p14:xfrm>
            </p:contentPart>
          </mc:Choice>
          <mc:Fallback xmlns="">
            <p:pic>
              <p:nvPicPr>
                <p:cNvPr id="54" name="Рукописный ввод 53">
                  <a:extLst>
                    <a:ext uri="{FF2B5EF4-FFF2-40B4-BE49-F238E27FC236}">
                      <a16:creationId xmlns:a16="http://schemas.microsoft.com/office/drawing/2014/main" id="{0969FFF2-A3AB-1383-5FBC-4B4D12078CC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270416" y="187538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55" name="Рукописный ввод 54">
                  <a:extLst>
                    <a:ext uri="{FF2B5EF4-FFF2-40B4-BE49-F238E27FC236}">
                      <a16:creationId xmlns:a16="http://schemas.microsoft.com/office/drawing/2014/main" id="{2F33E640-5DB4-D45E-272A-3829ACF20C62}"/>
                    </a:ext>
                  </a:extLst>
                </p14:cNvPr>
                <p14:cNvContentPartPr/>
                <p14:nvPr/>
              </p14:nvContentPartPr>
              <p14:xfrm>
                <a:off x="7287336" y="1938384"/>
                <a:ext cx="360" cy="360"/>
              </p14:xfrm>
            </p:contentPart>
          </mc:Choice>
          <mc:Fallback xmlns="">
            <p:pic>
              <p:nvPicPr>
                <p:cNvPr id="55" name="Рукописный ввод 54">
                  <a:extLst>
                    <a:ext uri="{FF2B5EF4-FFF2-40B4-BE49-F238E27FC236}">
                      <a16:creationId xmlns:a16="http://schemas.microsoft.com/office/drawing/2014/main" id="{2F33E640-5DB4-D45E-272A-3829ACF20C6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224696" y="187538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61" name="Рукописный ввод 60">
                  <a:extLst>
                    <a:ext uri="{FF2B5EF4-FFF2-40B4-BE49-F238E27FC236}">
                      <a16:creationId xmlns:a16="http://schemas.microsoft.com/office/drawing/2014/main" id="{2B619B99-7B4D-289D-FC41-E6C46609FE95}"/>
                    </a:ext>
                  </a:extLst>
                </p14:cNvPr>
                <p14:cNvContentPartPr/>
                <p14:nvPr/>
              </p14:nvContentPartPr>
              <p14:xfrm>
                <a:off x="6748056" y="1947384"/>
                <a:ext cx="360" cy="360"/>
              </p14:xfrm>
            </p:contentPart>
          </mc:Choice>
          <mc:Fallback xmlns="">
            <p:pic>
              <p:nvPicPr>
                <p:cNvPr id="61" name="Рукописный ввод 60">
                  <a:extLst>
                    <a:ext uri="{FF2B5EF4-FFF2-40B4-BE49-F238E27FC236}">
                      <a16:creationId xmlns:a16="http://schemas.microsoft.com/office/drawing/2014/main" id="{2B619B99-7B4D-289D-FC41-E6C46609FE9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685056" y="188438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62" name="Рукописный ввод 61">
                  <a:extLst>
                    <a:ext uri="{FF2B5EF4-FFF2-40B4-BE49-F238E27FC236}">
                      <a16:creationId xmlns:a16="http://schemas.microsoft.com/office/drawing/2014/main" id="{B501AC22-34D3-EBD3-6B94-B109E9CD20A7}"/>
                    </a:ext>
                  </a:extLst>
                </p14:cNvPr>
                <p14:cNvContentPartPr/>
                <p14:nvPr/>
              </p14:nvContentPartPr>
              <p14:xfrm>
                <a:off x="6793776" y="1965744"/>
                <a:ext cx="360" cy="360"/>
              </p14:xfrm>
            </p:contentPart>
          </mc:Choice>
          <mc:Fallback xmlns="">
            <p:pic>
              <p:nvPicPr>
                <p:cNvPr id="62" name="Рукописный ввод 61">
                  <a:extLst>
                    <a:ext uri="{FF2B5EF4-FFF2-40B4-BE49-F238E27FC236}">
                      <a16:creationId xmlns:a16="http://schemas.microsoft.com/office/drawing/2014/main" id="{B501AC22-34D3-EBD3-6B94-B109E9CD20A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730776" y="190274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63" name="Рукописный ввод 62">
                  <a:extLst>
                    <a:ext uri="{FF2B5EF4-FFF2-40B4-BE49-F238E27FC236}">
                      <a16:creationId xmlns:a16="http://schemas.microsoft.com/office/drawing/2014/main" id="{2CE3C1BB-068D-4962-ECEB-B60250F041BA}"/>
                    </a:ext>
                  </a:extLst>
                </p14:cNvPr>
                <p14:cNvContentPartPr/>
                <p14:nvPr/>
              </p14:nvContentPartPr>
              <p14:xfrm>
                <a:off x="6894216" y="1965744"/>
                <a:ext cx="360" cy="360"/>
              </p14:xfrm>
            </p:contentPart>
          </mc:Choice>
          <mc:Fallback xmlns="">
            <p:pic>
              <p:nvPicPr>
                <p:cNvPr id="63" name="Рукописный ввод 62">
                  <a:extLst>
                    <a:ext uri="{FF2B5EF4-FFF2-40B4-BE49-F238E27FC236}">
                      <a16:creationId xmlns:a16="http://schemas.microsoft.com/office/drawing/2014/main" id="{2CE3C1BB-068D-4962-ECEB-B60250F041B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831216" y="190274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64" name="Рукописный ввод 63">
                  <a:extLst>
                    <a:ext uri="{FF2B5EF4-FFF2-40B4-BE49-F238E27FC236}">
                      <a16:creationId xmlns:a16="http://schemas.microsoft.com/office/drawing/2014/main" id="{DD11DE66-F764-3CA3-3DC5-2553E307BAF9}"/>
                    </a:ext>
                  </a:extLst>
                </p14:cNvPr>
                <p14:cNvContentPartPr/>
                <p14:nvPr/>
              </p14:nvContentPartPr>
              <p14:xfrm>
                <a:off x="6958296" y="1956744"/>
                <a:ext cx="360" cy="360"/>
              </p14:xfrm>
            </p:contentPart>
          </mc:Choice>
          <mc:Fallback xmlns="">
            <p:pic>
              <p:nvPicPr>
                <p:cNvPr id="64" name="Рукописный ввод 63">
                  <a:extLst>
                    <a:ext uri="{FF2B5EF4-FFF2-40B4-BE49-F238E27FC236}">
                      <a16:creationId xmlns:a16="http://schemas.microsoft.com/office/drawing/2014/main" id="{DD11DE66-F764-3CA3-3DC5-2553E307BA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895296" y="189374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65" name="Рукописный ввод 64">
                  <a:extLst>
                    <a:ext uri="{FF2B5EF4-FFF2-40B4-BE49-F238E27FC236}">
                      <a16:creationId xmlns:a16="http://schemas.microsoft.com/office/drawing/2014/main" id="{29A5A042-B5F1-87D6-8E3B-298AE572A883}"/>
                    </a:ext>
                  </a:extLst>
                </p14:cNvPr>
                <p14:cNvContentPartPr/>
                <p14:nvPr/>
              </p14:nvContentPartPr>
              <p14:xfrm>
                <a:off x="7031376" y="1956744"/>
                <a:ext cx="360" cy="360"/>
              </p14:xfrm>
            </p:contentPart>
          </mc:Choice>
          <mc:Fallback xmlns="">
            <p:pic>
              <p:nvPicPr>
                <p:cNvPr id="65" name="Рукописный ввод 64">
                  <a:extLst>
                    <a:ext uri="{FF2B5EF4-FFF2-40B4-BE49-F238E27FC236}">
                      <a16:creationId xmlns:a16="http://schemas.microsoft.com/office/drawing/2014/main" id="{29A5A042-B5F1-87D6-8E3B-298AE572A88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968736" y="189374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66" name="Рукописный ввод 65">
                  <a:extLst>
                    <a:ext uri="{FF2B5EF4-FFF2-40B4-BE49-F238E27FC236}">
                      <a16:creationId xmlns:a16="http://schemas.microsoft.com/office/drawing/2014/main" id="{FFBD9330-A6E1-9F9B-8DB8-E3D6221CCB23}"/>
                    </a:ext>
                  </a:extLst>
                </p14:cNvPr>
                <p14:cNvContentPartPr/>
                <p14:nvPr/>
              </p14:nvContentPartPr>
              <p14:xfrm>
                <a:off x="7086456" y="1956744"/>
                <a:ext cx="1800" cy="360"/>
              </p14:xfrm>
            </p:contentPart>
          </mc:Choice>
          <mc:Fallback xmlns="">
            <p:pic>
              <p:nvPicPr>
                <p:cNvPr id="66" name="Рукописный ввод 65">
                  <a:extLst>
                    <a:ext uri="{FF2B5EF4-FFF2-40B4-BE49-F238E27FC236}">
                      <a16:creationId xmlns:a16="http://schemas.microsoft.com/office/drawing/2014/main" id="{FFBD9330-A6E1-9F9B-8DB8-E3D6221CCB2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023456" y="1893744"/>
                  <a:ext cx="1274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68" name="Рукописный ввод 67">
                  <a:extLst>
                    <a:ext uri="{FF2B5EF4-FFF2-40B4-BE49-F238E27FC236}">
                      <a16:creationId xmlns:a16="http://schemas.microsoft.com/office/drawing/2014/main" id="{5CED31DA-D6C3-9D91-C30E-81744D15A329}"/>
                    </a:ext>
                  </a:extLst>
                </p14:cNvPr>
                <p14:cNvContentPartPr/>
                <p14:nvPr/>
              </p14:nvContentPartPr>
              <p14:xfrm>
                <a:off x="7168536" y="1975104"/>
                <a:ext cx="5400" cy="360"/>
              </p14:xfrm>
            </p:contentPart>
          </mc:Choice>
          <mc:Fallback xmlns="">
            <p:pic>
              <p:nvPicPr>
                <p:cNvPr id="68" name="Рукописный ввод 67">
                  <a:extLst>
                    <a:ext uri="{FF2B5EF4-FFF2-40B4-BE49-F238E27FC236}">
                      <a16:creationId xmlns:a16="http://schemas.microsoft.com/office/drawing/2014/main" id="{5CED31DA-D6C3-9D91-C30E-81744D15A32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105896" y="1912104"/>
                  <a:ext cx="13104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2" name="Рукописный ввод 91">
                <a:extLst>
                  <a:ext uri="{FF2B5EF4-FFF2-40B4-BE49-F238E27FC236}">
                    <a16:creationId xmlns:a16="http://schemas.microsoft.com/office/drawing/2014/main" id="{D1545DD6-0A78-C5F5-CF53-C533F8BD3B90}"/>
                  </a:ext>
                </a:extLst>
              </p14:cNvPr>
              <p14:cNvContentPartPr/>
              <p14:nvPr/>
            </p14:nvContentPartPr>
            <p14:xfrm>
              <a:off x="6043536" y="6263064"/>
              <a:ext cx="220320" cy="92160"/>
            </p14:xfrm>
          </p:contentPart>
        </mc:Choice>
        <mc:Fallback xmlns="">
          <p:pic>
            <p:nvPicPr>
              <p:cNvPr id="92" name="Рукописный ввод 91">
                <a:extLst>
                  <a:ext uri="{FF2B5EF4-FFF2-40B4-BE49-F238E27FC236}">
                    <a16:creationId xmlns:a16="http://schemas.microsoft.com/office/drawing/2014/main" id="{D1545DD6-0A78-C5F5-CF53-C533F8BD3B9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980536" y="6200064"/>
                <a:ext cx="345960" cy="21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93" name="Рукописный ввод 92">
                <a:extLst>
                  <a:ext uri="{FF2B5EF4-FFF2-40B4-BE49-F238E27FC236}">
                    <a16:creationId xmlns:a16="http://schemas.microsoft.com/office/drawing/2014/main" id="{03BE65ED-EA11-C490-C3AF-76C656D92BEE}"/>
                  </a:ext>
                </a:extLst>
              </p14:cNvPr>
              <p14:cNvContentPartPr/>
              <p14:nvPr/>
            </p14:nvContentPartPr>
            <p14:xfrm>
              <a:off x="6336576" y="6364224"/>
              <a:ext cx="360" cy="360"/>
            </p14:xfrm>
          </p:contentPart>
        </mc:Choice>
        <mc:Fallback xmlns="">
          <p:pic>
            <p:nvPicPr>
              <p:cNvPr id="93" name="Рукописный ввод 92">
                <a:extLst>
                  <a:ext uri="{FF2B5EF4-FFF2-40B4-BE49-F238E27FC236}">
                    <a16:creationId xmlns:a16="http://schemas.microsoft.com/office/drawing/2014/main" id="{03BE65ED-EA11-C490-C3AF-76C656D92BE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73576" y="630122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97" name="Рукописный ввод 96">
                <a:extLst>
                  <a:ext uri="{FF2B5EF4-FFF2-40B4-BE49-F238E27FC236}">
                    <a16:creationId xmlns:a16="http://schemas.microsoft.com/office/drawing/2014/main" id="{7FCE3391-C13C-4DDE-66E5-428ABB357FED}"/>
                  </a:ext>
                </a:extLst>
              </p14:cNvPr>
              <p14:cNvContentPartPr/>
              <p14:nvPr/>
            </p14:nvContentPartPr>
            <p14:xfrm>
              <a:off x="6235776" y="6254064"/>
              <a:ext cx="360" cy="360"/>
            </p14:xfrm>
          </p:contentPart>
        </mc:Choice>
        <mc:Fallback xmlns="">
          <p:pic>
            <p:nvPicPr>
              <p:cNvPr id="97" name="Рукописный ввод 96">
                <a:extLst>
                  <a:ext uri="{FF2B5EF4-FFF2-40B4-BE49-F238E27FC236}">
                    <a16:creationId xmlns:a16="http://schemas.microsoft.com/office/drawing/2014/main" id="{7FCE3391-C13C-4DDE-66E5-428ABB357FE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73136" y="619142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98" name="Рукописный ввод 97">
                <a:extLst>
                  <a:ext uri="{FF2B5EF4-FFF2-40B4-BE49-F238E27FC236}">
                    <a16:creationId xmlns:a16="http://schemas.microsoft.com/office/drawing/2014/main" id="{4F9E7E04-8C69-8C43-8377-3B7907F8001B}"/>
                  </a:ext>
                </a:extLst>
              </p14:cNvPr>
              <p14:cNvContentPartPr/>
              <p14:nvPr/>
            </p14:nvContentPartPr>
            <p14:xfrm>
              <a:off x="6080256" y="6372864"/>
              <a:ext cx="360" cy="360"/>
            </p14:xfrm>
          </p:contentPart>
        </mc:Choice>
        <mc:Fallback xmlns="">
          <p:pic>
            <p:nvPicPr>
              <p:cNvPr id="98" name="Рукописный ввод 97">
                <a:extLst>
                  <a:ext uri="{FF2B5EF4-FFF2-40B4-BE49-F238E27FC236}">
                    <a16:creationId xmlns:a16="http://schemas.microsoft.com/office/drawing/2014/main" id="{4F9E7E04-8C69-8C43-8377-3B7907F8001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17616" y="631022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99" name="Рукописный ввод 98">
                <a:extLst>
                  <a:ext uri="{FF2B5EF4-FFF2-40B4-BE49-F238E27FC236}">
                    <a16:creationId xmlns:a16="http://schemas.microsoft.com/office/drawing/2014/main" id="{BE2EB144-970B-ECD3-F6DC-39039B0DF13B}"/>
                  </a:ext>
                </a:extLst>
              </p14:cNvPr>
              <p14:cNvContentPartPr/>
              <p14:nvPr/>
            </p14:nvContentPartPr>
            <p14:xfrm>
              <a:off x="6190056" y="6372864"/>
              <a:ext cx="360" cy="360"/>
            </p14:xfrm>
          </p:contentPart>
        </mc:Choice>
        <mc:Fallback xmlns="">
          <p:pic>
            <p:nvPicPr>
              <p:cNvPr id="99" name="Рукописный ввод 98">
                <a:extLst>
                  <a:ext uri="{FF2B5EF4-FFF2-40B4-BE49-F238E27FC236}">
                    <a16:creationId xmlns:a16="http://schemas.microsoft.com/office/drawing/2014/main" id="{BE2EB144-970B-ECD3-F6DC-39039B0DF13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27416" y="6310224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127" name="Рисунок 126">
            <a:extLst>
              <a:ext uri="{FF2B5EF4-FFF2-40B4-BE49-F238E27FC236}">
                <a16:creationId xmlns:a16="http://schemas.microsoft.com/office/drawing/2014/main" id="{1FC3C5B9-E03D-1BBA-5555-46DF52BCD51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01773" y="1800873"/>
            <a:ext cx="4118389" cy="253400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BD611AE9-2DE7-8DF3-0CB4-500A2DB7EBE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11210" y="1800873"/>
            <a:ext cx="4315427" cy="249589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30" name="Стрелка: изогнутая 129">
            <a:extLst>
              <a:ext uri="{FF2B5EF4-FFF2-40B4-BE49-F238E27FC236}">
                <a16:creationId xmlns:a16="http://schemas.microsoft.com/office/drawing/2014/main" id="{332AAB48-3358-79F7-470B-A91BE47B7B10}"/>
              </a:ext>
            </a:extLst>
          </p:cNvPr>
          <p:cNvSpPr/>
          <p:nvPr/>
        </p:nvSpPr>
        <p:spPr>
          <a:xfrm rot="10800000">
            <a:off x="11043352" y="3730584"/>
            <a:ext cx="830561" cy="1081918"/>
          </a:xfrm>
          <a:prstGeom prst="bentArrow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9FB42071-BF90-A6D4-81D9-9D0FA1415DF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373296" y="4340932"/>
            <a:ext cx="4498117" cy="225134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401719-38DD-E80C-A546-90143BB1051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805830" y="5187862"/>
            <a:ext cx="2445299" cy="4477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7574B76-EC22-1886-BAC1-F269D9265AF3}"/>
              </a:ext>
            </a:extLst>
          </p:cNvPr>
          <p:cNvSpPr/>
          <p:nvPr/>
        </p:nvSpPr>
        <p:spPr>
          <a:xfrm>
            <a:off x="2274140" y="5649264"/>
            <a:ext cx="1931270" cy="1172159"/>
          </a:xfrm>
          <a:prstGeom prst="rect">
            <a:avLst/>
          </a:prstGeom>
          <a:noFill/>
          <a:ln>
            <a:solidFill>
              <a:srgbClr val="536D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Необходимо направить заявку на техническую экспертизу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F20F6-4515-5FB7-E0CC-7B80ED4F676C}"/>
              </a:ext>
            </a:extLst>
          </p:cNvPr>
          <p:cNvSpPr txBox="1"/>
          <p:nvPr/>
        </p:nvSpPr>
        <p:spPr>
          <a:xfrm>
            <a:off x="708494" y="968488"/>
            <a:ext cx="10912578" cy="292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  <a:ea typeface="+mj-ea"/>
                <a:cs typeface="+mj-cs"/>
              </a:rPr>
              <a:t>Федеральные инновационные площадки 2026:  форматы и  направления деятельности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C36B4811-7367-299E-4174-D29C0FC8D607}"/>
                  </a:ext>
                </a:extLst>
              </p14:cNvPr>
              <p14:cNvContentPartPr/>
              <p14:nvPr/>
            </p14:nvContentPartPr>
            <p14:xfrm>
              <a:off x="2277072" y="1889208"/>
              <a:ext cx="172080" cy="6012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C36B4811-7367-299E-4174-D29C0FC8D607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241072" y="1853208"/>
                <a:ext cx="24372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F79C9E8E-860C-1115-5A21-14DB126C0FEE}"/>
                  </a:ext>
                </a:extLst>
              </p14:cNvPr>
              <p14:cNvContentPartPr/>
              <p14:nvPr/>
            </p14:nvContentPartPr>
            <p14:xfrm>
              <a:off x="7714512" y="1873008"/>
              <a:ext cx="167760" cy="2484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F79C9E8E-860C-1115-5A21-14DB126C0FEE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678512" y="1837008"/>
                <a:ext cx="239400" cy="9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AA24AC6D-89FC-29BE-5DA2-EDA6192C8D82}"/>
                  </a:ext>
                </a:extLst>
              </p14:cNvPr>
              <p14:cNvContentPartPr/>
              <p14:nvPr/>
            </p14:nvContentPartPr>
            <p14:xfrm>
              <a:off x="7862832" y="4395888"/>
              <a:ext cx="220320" cy="2232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AA24AC6D-89FC-29BE-5DA2-EDA6192C8D82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827192" y="4359888"/>
                <a:ext cx="291960" cy="9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38017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Тема17</Template>
  <TotalTime>8958</TotalTime>
  <Words>1321</Words>
  <Application>Microsoft Office PowerPoint</Application>
  <PresentationFormat>Широкоэкранный</PresentationFormat>
  <Paragraphs>173</Paragraphs>
  <Slides>22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Aptos Black</vt:lpstr>
      <vt:lpstr>Arial</vt:lpstr>
      <vt:lpstr>Arial Black</vt:lpstr>
      <vt:lpstr>Calibri</vt:lpstr>
      <vt:lpstr>Calibri Light</vt:lpstr>
      <vt:lpstr>Cambria</vt:lpstr>
      <vt:lpstr>Century</vt:lpstr>
      <vt:lpstr>Times New Roman</vt:lpstr>
      <vt:lpstr>Тема17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КОНТАКТЫ:   Телефон: 8(499)400-02-48 добавочный 628   Электронная почта: info@fip-edu.ru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КОНЦЕПТУАЛЬНЫЕ ПОДХОДЫ  К СТРАТЕГИИ РАЗВИТИЯ  РОССИЙСКОЙ ШКОЛЫ</dc:title>
  <dc:creator>Ольга Белоусова</dc:creator>
  <cp:lastModifiedBy>Ильясова Светлана Владимировна</cp:lastModifiedBy>
  <cp:revision>307</cp:revision>
  <cp:lastPrinted>2026-09-07T07:08:08Z</cp:lastPrinted>
  <dcterms:modified xsi:type="dcterms:W3CDTF">2026-09-08T12:09:27Z</dcterms:modified>
</cp:coreProperties>
</file>